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67" r:id="rId3"/>
    <p:sldId id="281" r:id="rId4"/>
    <p:sldId id="304" r:id="rId5"/>
    <p:sldId id="286" r:id="rId6"/>
    <p:sldId id="288" r:id="rId7"/>
    <p:sldId id="305" r:id="rId8"/>
    <p:sldId id="308" r:id="rId9"/>
    <p:sldId id="289" r:id="rId10"/>
    <p:sldId id="328" r:id="rId11"/>
    <p:sldId id="329" r:id="rId12"/>
    <p:sldId id="326" r:id="rId13"/>
    <p:sldId id="327" r:id="rId14"/>
    <p:sldId id="285" r:id="rId15"/>
    <p:sldId id="325" r:id="rId16"/>
    <p:sldId id="317" r:id="rId1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FF6600"/>
    <a:srgbClr val="004960"/>
    <a:srgbClr val="203B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50A930-A817-4A62-B4F8-1E38F1768BF9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2A9ABC5-2DBD-4A21-9DF1-72F66E630073}" type="pres">
      <dgm:prSet presAssocID="{EB50A930-A817-4A62-B4F8-1E38F1768BF9}" presName="Name0" presStyleCnt="0">
        <dgm:presLayoutVars>
          <dgm:dir/>
          <dgm:resizeHandles val="exact"/>
        </dgm:presLayoutVars>
      </dgm:prSet>
      <dgm:spPr/>
    </dgm:pt>
  </dgm:ptLst>
  <dgm:cxnLst>
    <dgm:cxn modelId="{68AD816A-8351-4495-A5EA-A0ADF2D50D52}" type="presOf" srcId="{EB50A930-A817-4A62-B4F8-1E38F1768BF9}" destId="{02A9ABC5-2DBD-4A21-9DF1-72F66E630073}" srcOrd="0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522328-A2F5-4081-A91B-E21D94EC9238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7E82700-C0DA-43C2-9075-F23BD42B7C16}">
      <dgm:prSet phldrT="[Texto]" custT="1"/>
      <dgm:spPr/>
      <dgm:t>
        <a:bodyPr/>
        <a:lstStyle/>
        <a:p>
          <a:r>
            <a:rPr lang="en-US" sz="2000" b="1" err="1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Comunicación</a:t>
          </a:r>
          <a:r>
            <a:rPr lang="en-US" sz="1800" b="1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social</a:t>
          </a:r>
          <a:endParaRPr lang="es-ES" sz="1800" b="1">
            <a:solidFill>
              <a:srgbClr val="7030A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919AA41-F5A1-44C8-BB6D-2B42ADF73C9C}" type="parTrans" cxnId="{5CB3F2F9-993E-47CC-AEED-392A2576594B}">
      <dgm:prSet/>
      <dgm:spPr/>
      <dgm:t>
        <a:bodyPr/>
        <a:lstStyle/>
        <a:p>
          <a:endParaRPr lang="es-ES"/>
        </a:p>
      </dgm:t>
    </dgm:pt>
    <dgm:pt modelId="{BF26130E-7F16-40FC-8E46-1A497F556DD5}" type="sibTrans" cxnId="{5CB3F2F9-993E-47CC-AEED-392A2576594B}">
      <dgm:prSet/>
      <dgm:spPr/>
      <dgm:t>
        <a:bodyPr/>
        <a:lstStyle/>
        <a:p>
          <a:endParaRPr lang="es-ES"/>
        </a:p>
      </dgm:t>
    </dgm:pt>
    <dgm:pt modelId="{70EE1B19-9158-425F-B89D-5EDBB16BD6F9}">
      <dgm:prSet phldrT="[Texto]" custT="1"/>
      <dgm:spPr/>
      <dgm:t>
        <a:bodyPr/>
        <a:lstStyle/>
        <a:p>
          <a:r>
            <a:rPr lang="es-ES" sz="2000" b="1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Comportamientos</a:t>
          </a:r>
          <a:r>
            <a:rPr lang="es-ES" sz="1800" b="1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restringidos y repetitivos </a:t>
          </a:r>
          <a:endParaRPr lang="es-ES" sz="180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B0BCAF-6495-49D3-B1C7-8D1C24DB22B2}" type="parTrans" cxnId="{D60B69A9-D0F2-4785-99E1-638C939BE665}">
      <dgm:prSet/>
      <dgm:spPr/>
      <dgm:t>
        <a:bodyPr/>
        <a:lstStyle/>
        <a:p>
          <a:endParaRPr lang="es-ES"/>
        </a:p>
      </dgm:t>
    </dgm:pt>
    <dgm:pt modelId="{11CE9A33-64A2-41D3-8E2F-4DD1E1CEB446}" type="sibTrans" cxnId="{D60B69A9-D0F2-4785-99E1-638C939BE665}">
      <dgm:prSet/>
      <dgm:spPr/>
      <dgm:t>
        <a:bodyPr/>
        <a:lstStyle/>
        <a:p>
          <a:endParaRPr lang="es-ES"/>
        </a:p>
      </dgm:t>
    </dgm:pt>
    <dgm:pt modelId="{53AAA355-AA2F-41B9-9969-C81FF2550C3B}">
      <dgm:prSet phldrT="[Texto]" custT="1"/>
      <dgm:spPr>
        <a:solidFill>
          <a:srgbClr val="33CCFF"/>
        </a:solidFill>
      </dgm:spPr>
      <dgm:t>
        <a:bodyPr/>
        <a:lstStyle/>
        <a:p>
          <a:r>
            <a:rPr lang="es-ES" sz="2000" u="sng">
              <a:latin typeface="Arial" panose="020B0604020202020204" pitchFamily="34" charset="0"/>
              <a:cs typeface="Arial" panose="020B0604020202020204" pitchFamily="34" charset="0"/>
            </a:rPr>
            <a:t>Inflexibilidad extrema</a:t>
          </a:r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, comportamientos restringidos/ repetitivos que interfieren </a:t>
          </a:r>
          <a:r>
            <a:rPr lang="es-ES" sz="2000" u="sng">
              <a:latin typeface="Arial" panose="020B0604020202020204" pitchFamily="34" charset="0"/>
              <a:cs typeface="Arial" panose="020B0604020202020204" pitchFamily="34" charset="0"/>
            </a:rPr>
            <a:t>notablemente</a:t>
          </a:r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 con el funcionamiento en </a:t>
          </a:r>
          <a:r>
            <a:rPr lang="es-ES" sz="2000" u="sng">
              <a:latin typeface="Arial" panose="020B0604020202020204" pitchFamily="34" charset="0"/>
              <a:cs typeface="Arial" panose="020B0604020202020204" pitchFamily="34" charset="0"/>
            </a:rPr>
            <a:t>todos</a:t>
          </a:r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 los ámbitos</a:t>
          </a:r>
        </a:p>
      </dgm:t>
    </dgm:pt>
    <dgm:pt modelId="{979C2A75-0211-4E60-BEB1-5E98C9F2602C}" type="parTrans" cxnId="{62622537-2D3F-4AC5-981E-418D0EC9DE6E}">
      <dgm:prSet/>
      <dgm:spPr/>
      <dgm:t>
        <a:bodyPr/>
        <a:lstStyle/>
        <a:p>
          <a:endParaRPr lang="es-ES"/>
        </a:p>
      </dgm:t>
    </dgm:pt>
    <dgm:pt modelId="{255C47E6-845E-48AD-AA06-03665D4DCCB3}" type="sibTrans" cxnId="{62622537-2D3F-4AC5-981E-418D0EC9DE6E}">
      <dgm:prSet/>
      <dgm:spPr/>
      <dgm:t>
        <a:bodyPr/>
        <a:lstStyle/>
        <a:p>
          <a:endParaRPr lang="es-ES"/>
        </a:p>
      </dgm:t>
    </dgm:pt>
    <dgm:pt modelId="{BE7D7A2E-0CF1-4054-B1FF-A49902CB1FBF}">
      <dgm:prSet phldrT="[Texto]" custT="1"/>
      <dgm:spPr>
        <a:solidFill>
          <a:srgbClr val="33CCFF"/>
        </a:solidFill>
      </dgm:spPr>
      <dgm:t>
        <a:bodyPr/>
        <a:lstStyle/>
        <a:p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Ansiedad </a:t>
          </a:r>
          <a:r>
            <a:rPr lang="es-ES" sz="2000" u="sng">
              <a:latin typeface="Arial" panose="020B0604020202020204" pitchFamily="34" charset="0"/>
              <a:cs typeface="Arial" panose="020B0604020202020204" pitchFamily="34" charset="0"/>
            </a:rPr>
            <a:t>intensa</a:t>
          </a:r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/dificultad para cambiar el foco </a:t>
          </a:r>
        </a:p>
      </dgm:t>
    </dgm:pt>
    <dgm:pt modelId="{E78530A8-D402-4332-B387-8045FD4D3BA9}" type="parTrans" cxnId="{4B671B05-CF29-4F88-B364-9F317755F2AE}">
      <dgm:prSet/>
      <dgm:spPr/>
      <dgm:t>
        <a:bodyPr/>
        <a:lstStyle/>
        <a:p>
          <a:endParaRPr lang="es-ES"/>
        </a:p>
      </dgm:t>
    </dgm:pt>
    <dgm:pt modelId="{1884A44D-B32E-4906-818F-30A7927B1B3D}" type="sibTrans" cxnId="{4B671B05-CF29-4F88-B364-9F317755F2AE}">
      <dgm:prSet/>
      <dgm:spPr/>
      <dgm:t>
        <a:bodyPr/>
        <a:lstStyle/>
        <a:p>
          <a:endParaRPr lang="es-ES"/>
        </a:p>
      </dgm:t>
    </dgm:pt>
    <dgm:pt modelId="{0339F937-40A9-4F78-BC08-5CAC5C371283}">
      <dgm:prSet/>
      <dgm:spPr>
        <a:solidFill>
          <a:srgbClr val="92D050"/>
        </a:solidFill>
      </dgm:spPr>
      <dgm:t>
        <a:bodyPr/>
        <a:lstStyle/>
        <a:p>
          <a:endParaRPr lang="es-ES" sz="1500"/>
        </a:p>
      </dgm:t>
    </dgm:pt>
    <dgm:pt modelId="{033BF8D2-A731-4EE0-A7C6-09BD0512A047}" type="parTrans" cxnId="{36A2DE8C-71EE-41CF-AB57-CD30B81B168A}">
      <dgm:prSet/>
      <dgm:spPr/>
      <dgm:t>
        <a:bodyPr/>
        <a:lstStyle/>
        <a:p>
          <a:endParaRPr lang="es-ES"/>
        </a:p>
      </dgm:t>
    </dgm:pt>
    <dgm:pt modelId="{30617ABF-3A03-4B7D-8382-D808B0340FAC}" type="sibTrans" cxnId="{36A2DE8C-71EE-41CF-AB57-CD30B81B168A}">
      <dgm:prSet/>
      <dgm:spPr/>
      <dgm:t>
        <a:bodyPr/>
        <a:lstStyle/>
        <a:p>
          <a:endParaRPr lang="es-ES"/>
        </a:p>
      </dgm:t>
    </dgm:pt>
    <dgm:pt modelId="{C3B5A498-701C-4189-B4BD-4868FFF7205A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2000" u="sng">
              <a:latin typeface="Arial" panose="020B0604020202020204" pitchFamily="34" charset="0"/>
              <a:cs typeface="Arial" panose="020B0604020202020204" pitchFamily="34" charset="0"/>
            </a:rPr>
            <a:t>Pocas palabras </a:t>
          </a:r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inteligibles, que raramente inicia interacción y que, cuando lo hace, es por necesidades</a:t>
          </a:r>
        </a:p>
      </dgm:t>
    </dgm:pt>
    <dgm:pt modelId="{6677994E-ACE6-41A4-AE70-A59CDDC841C1}" type="parTrans" cxnId="{600A4C0B-3072-401E-8E95-60BDA2C0A394}">
      <dgm:prSet/>
      <dgm:spPr/>
      <dgm:t>
        <a:bodyPr/>
        <a:lstStyle/>
        <a:p>
          <a:endParaRPr lang="es-ES"/>
        </a:p>
      </dgm:t>
    </dgm:pt>
    <dgm:pt modelId="{511053A3-87CD-4DD1-80FD-A9272E6A2CB2}" type="sibTrans" cxnId="{600A4C0B-3072-401E-8E95-60BDA2C0A394}">
      <dgm:prSet/>
      <dgm:spPr/>
      <dgm:t>
        <a:bodyPr/>
        <a:lstStyle/>
        <a:p>
          <a:endParaRPr lang="es-ES"/>
        </a:p>
      </dgm:t>
    </dgm:pt>
    <dgm:pt modelId="{5B444525-D409-4FD9-A19F-EF299293B053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Las </a:t>
          </a:r>
          <a:r>
            <a:rPr lang="es-ES" sz="2000" u="sng">
              <a:latin typeface="Arial" panose="020B0604020202020204" pitchFamily="34" charset="0"/>
              <a:cs typeface="Arial" panose="020B0604020202020204" pitchFamily="34" charset="0"/>
            </a:rPr>
            <a:t>deficiencias graves </a:t>
          </a:r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de las aptitudes de comunicación social verbal y no verbal </a:t>
          </a:r>
        </a:p>
      </dgm:t>
    </dgm:pt>
    <dgm:pt modelId="{2BAB6591-AD45-4459-8DDA-F8DD415B0035}" type="parTrans" cxnId="{1E1C3FFD-8BF9-4444-8E93-73C2870FDDEA}">
      <dgm:prSet/>
      <dgm:spPr/>
      <dgm:t>
        <a:bodyPr/>
        <a:lstStyle/>
        <a:p>
          <a:endParaRPr lang="es-ES"/>
        </a:p>
      </dgm:t>
    </dgm:pt>
    <dgm:pt modelId="{B47551C0-360E-4889-9ECC-3E460F0A6AC8}" type="sibTrans" cxnId="{1E1C3FFD-8BF9-4444-8E93-73C2870FDDEA}">
      <dgm:prSet/>
      <dgm:spPr/>
      <dgm:t>
        <a:bodyPr/>
        <a:lstStyle/>
        <a:p>
          <a:endParaRPr lang="es-ES"/>
        </a:p>
      </dgm:t>
    </dgm:pt>
    <dgm:pt modelId="{5071A55B-2359-4AC1-95AC-A1B1BD3C1D82}">
      <dgm:prSet/>
      <dgm:spPr>
        <a:solidFill>
          <a:srgbClr val="33CCFF"/>
        </a:solidFill>
      </dgm:spPr>
      <dgm:t>
        <a:bodyPr/>
        <a:lstStyle/>
        <a:p>
          <a:endParaRPr lang="es-ES" sz="1800"/>
        </a:p>
      </dgm:t>
    </dgm:pt>
    <dgm:pt modelId="{1D121221-56AA-4316-B898-F998AD68E210}" type="parTrans" cxnId="{6A2DBE3E-097E-452C-8C23-D3A4A1F73EA8}">
      <dgm:prSet/>
      <dgm:spPr/>
      <dgm:t>
        <a:bodyPr/>
        <a:lstStyle/>
        <a:p>
          <a:endParaRPr lang="es-ES"/>
        </a:p>
      </dgm:t>
    </dgm:pt>
    <dgm:pt modelId="{BE85A41E-A232-486B-B25F-E4654EE9284F}" type="sibTrans" cxnId="{6A2DBE3E-097E-452C-8C23-D3A4A1F73EA8}">
      <dgm:prSet/>
      <dgm:spPr/>
      <dgm:t>
        <a:bodyPr/>
        <a:lstStyle/>
        <a:p>
          <a:endParaRPr lang="es-ES"/>
        </a:p>
      </dgm:t>
    </dgm:pt>
    <dgm:pt modelId="{196BE6AE-9F4C-4706-949D-17EAD79E894F}">
      <dgm:prSet phldrT="[Texto]" custT="1"/>
      <dgm:spPr>
        <a:solidFill>
          <a:srgbClr val="33CCFF"/>
        </a:solidFill>
      </dgm:spPr>
      <dgm:t>
        <a:bodyPr/>
        <a:lstStyle/>
        <a:p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6B2D37-6969-49F7-99F4-B9086B27557C}" type="parTrans" cxnId="{1B79E967-D015-483A-A664-A2C91B45BB8C}">
      <dgm:prSet/>
      <dgm:spPr/>
      <dgm:t>
        <a:bodyPr/>
        <a:lstStyle/>
        <a:p>
          <a:endParaRPr lang="es-ES"/>
        </a:p>
      </dgm:t>
    </dgm:pt>
    <dgm:pt modelId="{1B29E8CE-6B6A-4C61-87D9-2F633EFC1752}" type="sibTrans" cxnId="{1B79E967-D015-483A-A664-A2C91B45BB8C}">
      <dgm:prSet/>
      <dgm:spPr/>
      <dgm:t>
        <a:bodyPr/>
        <a:lstStyle/>
        <a:p>
          <a:endParaRPr lang="es-ES"/>
        </a:p>
      </dgm:t>
    </dgm:pt>
    <dgm:pt modelId="{EE9F39A2-4E38-4780-B946-7656FF0958C8}">
      <dgm:prSet phldrT="[Texto]" custT="1"/>
      <dgm:spPr>
        <a:solidFill>
          <a:srgbClr val="33CCFF"/>
        </a:solidFill>
      </dgm:spPr>
      <dgm:t>
        <a:bodyPr/>
        <a:lstStyle/>
        <a:p>
          <a:endParaRPr lang="es-ES" sz="2000"/>
        </a:p>
      </dgm:t>
    </dgm:pt>
    <dgm:pt modelId="{08A79CBD-3109-4A29-82B4-772ADD3A1343}" type="parTrans" cxnId="{31BBA6C8-1001-4332-AD2E-C4F8F53DB841}">
      <dgm:prSet/>
      <dgm:spPr/>
      <dgm:t>
        <a:bodyPr/>
        <a:lstStyle/>
        <a:p>
          <a:endParaRPr lang="es-ES"/>
        </a:p>
      </dgm:t>
    </dgm:pt>
    <dgm:pt modelId="{DD0CE8BD-7685-466E-A07C-70B6F6701BB4}" type="sibTrans" cxnId="{31BBA6C8-1001-4332-AD2E-C4F8F53DB841}">
      <dgm:prSet/>
      <dgm:spPr/>
      <dgm:t>
        <a:bodyPr/>
        <a:lstStyle/>
        <a:p>
          <a:endParaRPr lang="es-ES"/>
        </a:p>
      </dgm:t>
    </dgm:pt>
    <dgm:pt modelId="{E492C2F0-4A13-4FF7-BB57-36267822DED5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2000" u="sng">
              <a:latin typeface="Arial" panose="020B0604020202020204" pitchFamily="34" charset="0"/>
              <a:cs typeface="Arial" panose="020B0604020202020204" pitchFamily="34" charset="0"/>
            </a:rPr>
            <a:t>Inicio limitado </a:t>
          </a:r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de las interacciones sociales</a:t>
          </a:r>
        </a:p>
      </dgm:t>
    </dgm:pt>
    <dgm:pt modelId="{AA27BAA5-FDA5-4AA4-916D-7822A524C56A}" type="parTrans" cxnId="{49F5C050-5DB0-4705-9D5B-249BB4EB3E65}">
      <dgm:prSet/>
      <dgm:spPr/>
      <dgm:t>
        <a:bodyPr/>
        <a:lstStyle/>
        <a:p>
          <a:endParaRPr lang="es-CR"/>
        </a:p>
      </dgm:t>
    </dgm:pt>
    <dgm:pt modelId="{18D4E261-8203-4F69-BAE9-785AE3A20DB9}" type="sibTrans" cxnId="{49F5C050-5DB0-4705-9D5B-249BB4EB3E65}">
      <dgm:prSet/>
      <dgm:spPr/>
      <dgm:t>
        <a:bodyPr/>
        <a:lstStyle/>
        <a:p>
          <a:endParaRPr lang="es-CR"/>
        </a:p>
      </dgm:t>
    </dgm:pt>
    <dgm:pt modelId="{39935461-582C-4E54-AC48-1D9F1B1AFF3E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2000" u="sng">
              <a:latin typeface="Arial" panose="020B0604020202020204" pitchFamily="34" charset="0"/>
              <a:cs typeface="Arial" panose="020B0604020202020204" pitchFamily="34" charset="0"/>
            </a:rPr>
            <a:t>Respuesta mínima </a:t>
          </a:r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a la apertura social</a:t>
          </a:r>
        </a:p>
      </dgm:t>
    </dgm:pt>
    <dgm:pt modelId="{D65CBCB4-33D0-49AE-AA67-378ABFECD469}" type="parTrans" cxnId="{ACDD11CD-7110-417B-ABD4-4CD8B52CECB9}">
      <dgm:prSet/>
      <dgm:spPr/>
      <dgm:t>
        <a:bodyPr/>
        <a:lstStyle/>
        <a:p>
          <a:endParaRPr lang="es-CR"/>
        </a:p>
      </dgm:t>
    </dgm:pt>
    <dgm:pt modelId="{C334CCC6-C744-4A9E-97B8-8E53334566BC}" type="sibTrans" cxnId="{ACDD11CD-7110-417B-ABD4-4CD8B52CECB9}">
      <dgm:prSet/>
      <dgm:spPr/>
      <dgm:t>
        <a:bodyPr/>
        <a:lstStyle/>
        <a:p>
          <a:endParaRPr lang="es-CR"/>
        </a:p>
      </dgm:t>
    </dgm:pt>
    <dgm:pt modelId="{678D7F33-3F75-4FFD-AA88-DD5B49DD7E75}">
      <dgm:prSet phldrT="[Texto]" custT="1"/>
      <dgm:spPr>
        <a:solidFill>
          <a:srgbClr val="92D050"/>
        </a:solidFill>
      </dgm:spPr>
      <dgm:t>
        <a:bodyPr/>
        <a:lstStyle/>
        <a:p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AA3701-1315-4B32-BD00-F1095950FEA0}" type="parTrans" cxnId="{F1B7CF28-0512-42E8-9AE6-FA5DCE74E2B2}">
      <dgm:prSet/>
      <dgm:spPr/>
      <dgm:t>
        <a:bodyPr/>
        <a:lstStyle/>
        <a:p>
          <a:endParaRPr lang="es-CR"/>
        </a:p>
      </dgm:t>
    </dgm:pt>
    <dgm:pt modelId="{0DE0E5FD-D12C-409B-8581-0EF2DC076CEE}" type="sibTrans" cxnId="{F1B7CF28-0512-42E8-9AE6-FA5DCE74E2B2}">
      <dgm:prSet/>
      <dgm:spPr/>
      <dgm:t>
        <a:bodyPr/>
        <a:lstStyle/>
        <a:p>
          <a:endParaRPr lang="es-CR"/>
        </a:p>
      </dgm:t>
    </dgm:pt>
    <dgm:pt modelId="{5B0E796F-AE0D-45EF-8F12-F16DB0557BD1}">
      <dgm:prSet phldrT="[Texto]" custT="1"/>
      <dgm:spPr>
        <a:solidFill>
          <a:srgbClr val="92D050"/>
        </a:solidFill>
      </dgm:spPr>
      <dgm:t>
        <a:bodyPr/>
        <a:lstStyle/>
        <a:p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1A4CFF-15EB-4B56-89DD-B9BAE27A9AD9}" type="parTrans" cxnId="{01F5468A-4CC1-434E-BDDF-4E64AE59AF81}">
      <dgm:prSet/>
      <dgm:spPr/>
      <dgm:t>
        <a:bodyPr/>
        <a:lstStyle/>
        <a:p>
          <a:endParaRPr lang="es-CR"/>
        </a:p>
      </dgm:t>
    </dgm:pt>
    <dgm:pt modelId="{028C99DB-F447-46F7-A9F3-6556EE007925}" type="sibTrans" cxnId="{01F5468A-4CC1-434E-BDDF-4E64AE59AF81}">
      <dgm:prSet/>
      <dgm:spPr/>
      <dgm:t>
        <a:bodyPr/>
        <a:lstStyle/>
        <a:p>
          <a:endParaRPr lang="es-CR"/>
        </a:p>
      </dgm:t>
    </dgm:pt>
    <dgm:pt modelId="{EF3F7F60-BE56-4C4B-95D1-6729F3F0279A}">
      <dgm:prSet phldrT="[Texto]" custT="1"/>
      <dgm:spPr>
        <a:solidFill>
          <a:srgbClr val="92D050"/>
        </a:solidFill>
      </dgm:spPr>
      <dgm:t>
        <a:bodyPr/>
        <a:lstStyle/>
        <a:p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E537A6-4129-4107-9020-4979A756328F}" type="parTrans" cxnId="{034BB40D-FEDD-48BE-B8E9-D4418501615A}">
      <dgm:prSet/>
      <dgm:spPr/>
      <dgm:t>
        <a:bodyPr/>
        <a:lstStyle/>
        <a:p>
          <a:endParaRPr lang="es-CR"/>
        </a:p>
      </dgm:t>
    </dgm:pt>
    <dgm:pt modelId="{2829BDD5-87E3-4AB1-9D70-4027FF3FDAA2}" type="sibTrans" cxnId="{034BB40D-FEDD-48BE-B8E9-D4418501615A}">
      <dgm:prSet/>
      <dgm:spPr/>
      <dgm:t>
        <a:bodyPr/>
        <a:lstStyle/>
        <a:p>
          <a:endParaRPr lang="es-CR"/>
        </a:p>
      </dgm:t>
    </dgm:pt>
    <dgm:pt modelId="{0A3AA500-729D-469E-AF84-D564BCB9C04C}" type="pres">
      <dgm:prSet presAssocID="{BB522328-A2F5-4081-A91B-E21D94EC9238}" presName="linearFlow" presStyleCnt="0">
        <dgm:presLayoutVars>
          <dgm:dir/>
          <dgm:animLvl val="lvl"/>
          <dgm:resizeHandles/>
        </dgm:presLayoutVars>
      </dgm:prSet>
      <dgm:spPr/>
    </dgm:pt>
    <dgm:pt modelId="{AD75244A-C6BD-463B-8041-8EA0627E35D2}" type="pres">
      <dgm:prSet presAssocID="{67E82700-C0DA-43C2-9075-F23BD42B7C16}" presName="compositeNode" presStyleCnt="0">
        <dgm:presLayoutVars>
          <dgm:bulletEnabled val="1"/>
        </dgm:presLayoutVars>
      </dgm:prSet>
      <dgm:spPr/>
    </dgm:pt>
    <dgm:pt modelId="{968F9007-0F1B-486F-9A01-AD8067588C63}" type="pres">
      <dgm:prSet presAssocID="{67E82700-C0DA-43C2-9075-F23BD42B7C16}" presName="image" presStyleLbl="fgImgPlace1" presStyleIdx="0" presStyleCnt="2" custScaleX="10350" custScaleY="17697" custLinFactNeighborX="-41325" custLinFactNeighborY="-10372"/>
      <dgm:spPr/>
    </dgm:pt>
    <dgm:pt modelId="{8C12BB7C-7E78-4FD1-B400-C17E944C81EC}" type="pres">
      <dgm:prSet presAssocID="{67E82700-C0DA-43C2-9075-F23BD42B7C16}" presName="childNode" presStyleLbl="node1" presStyleIdx="0" presStyleCnt="2" custScaleX="132524" custScaleY="128205" custLinFactNeighborX="6130" custLinFactNeighborY="0">
        <dgm:presLayoutVars>
          <dgm:bulletEnabled val="1"/>
        </dgm:presLayoutVars>
      </dgm:prSet>
      <dgm:spPr/>
    </dgm:pt>
    <dgm:pt modelId="{4F856852-DAE9-4192-A5DB-1F067D58C9AF}" type="pres">
      <dgm:prSet presAssocID="{67E82700-C0DA-43C2-9075-F23BD42B7C16}" presName="parentNode" presStyleLbl="revTx" presStyleIdx="0" presStyleCnt="2" custScaleX="48112" custLinFactNeighborX="-61649" custLinFactNeighborY="-1297">
        <dgm:presLayoutVars>
          <dgm:chMax val="0"/>
          <dgm:bulletEnabled val="1"/>
        </dgm:presLayoutVars>
      </dgm:prSet>
      <dgm:spPr/>
    </dgm:pt>
    <dgm:pt modelId="{0E5B7F83-55F3-44A8-8707-2E5B56E5F403}" type="pres">
      <dgm:prSet presAssocID="{BF26130E-7F16-40FC-8E46-1A497F556DD5}" presName="sibTrans" presStyleCnt="0"/>
      <dgm:spPr/>
    </dgm:pt>
    <dgm:pt modelId="{DE99509C-2447-4D04-84E2-865A1C4BB1F8}" type="pres">
      <dgm:prSet presAssocID="{70EE1B19-9158-425F-B89D-5EDBB16BD6F9}" presName="compositeNode" presStyleCnt="0">
        <dgm:presLayoutVars>
          <dgm:bulletEnabled val="1"/>
        </dgm:presLayoutVars>
      </dgm:prSet>
      <dgm:spPr/>
    </dgm:pt>
    <dgm:pt modelId="{95F19E2A-C471-4C01-A0FC-69CB5DFC2D7C}" type="pres">
      <dgm:prSet presAssocID="{70EE1B19-9158-425F-B89D-5EDBB16BD6F9}" presName="image" presStyleLbl="fgImgPlace1" presStyleIdx="1" presStyleCnt="2" custFlipVert="1" custFlipHor="1" custScaleX="22982" custScaleY="40530" custLinFactNeighborX="-79257" custLinFactNeighborY="-18832"/>
      <dgm:spPr/>
    </dgm:pt>
    <dgm:pt modelId="{98C986BD-6F24-4FAD-9E89-5359C6FE500C}" type="pres">
      <dgm:prSet presAssocID="{70EE1B19-9158-425F-B89D-5EDBB16BD6F9}" presName="childNode" presStyleLbl="node1" presStyleIdx="1" presStyleCnt="2" custScaleX="146864" custScaleY="128205" custLinFactNeighborX="4822" custLinFactNeighborY="-1175">
        <dgm:presLayoutVars>
          <dgm:bulletEnabled val="1"/>
        </dgm:presLayoutVars>
      </dgm:prSet>
      <dgm:spPr/>
    </dgm:pt>
    <dgm:pt modelId="{C5559464-6F5B-49E8-AA7B-26D61E10460B}" type="pres">
      <dgm:prSet presAssocID="{70EE1B19-9158-425F-B89D-5EDBB16BD6F9}" presName="parentNode" presStyleLbl="revTx" presStyleIdx="1" presStyleCnt="2" custScaleX="222488" custScaleY="95496" custLinFactNeighborX="-77946" custLinFactNeighborY="-1762">
        <dgm:presLayoutVars>
          <dgm:chMax val="0"/>
          <dgm:bulletEnabled val="1"/>
        </dgm:presLayoutVars>
      </dgm:prSet>
      <dgm:spPr/>
    </dgm:pt>
  </dgm:ptLst>
  <dgm:cxnLst>
    <dgm:cxn modelId="{FFA34E04-5157-4844-B5FC-3EE50DE46750}" type="presOf" srcId="{67E82700-C0DA-43C2-9075-F23BD42B7C16}" destId="{4F856852-DAE9-4192-A5DB-1F067D58C9AF}" srcOrd="0" destOrd="0" presId="urn:microsoft.com/office/officeart/2005/8/layout/hList2"/>
    <dgm:cxn modelId="{4B671B05-CF29-4F88-B364-9F317755F2AE}" srcId="{70EE1B19-9158-425F-B89D-5EDBB16BD6F9}" destId="{BE7D7A2E-0CF1-4054-B1FF-A49902CB1FBF}" srcOrd="3" destOrd="0" parTransId="{E78530A8-D402-4332-B387-8045FD4D3BA9}" sibTransId="{1884A44D-B32E-4906-818F-30A7927B1B3D}"/>
    <dgm:cxn modelId="{600A4C0B-3072-401E-8E95-60BDA2C0A394}" srcId="{67E82700-C0DA-43C2-9075-F23BD42B7C16}" destId="{C3B5A498-701C-4189-B4BD-4868FFF7205A}" srcOrd="6" destOrd="0" parTransId="{6677994E-ACE6-41A4-AE70-A59CDDC841C1}" sibTransId="{511053A3-87CD-4DD1-80FD-A9272E6A2CB2}"/>
    <dgm:cxn modelId="{034BB40D-FEDD-48BE-B8E9-D4418501615A}" srcId="{67E82700-C0DA-43C2-9075-F23BD42B7C16}" destId="{EF3F7F60-BE56-4C4B-95D1-6729F3F0279A}" srcOrd="5" destOrd="0" parTransId="{58E537A6-4129-4107-9020-4979A756328F}" sibTransId="{2829BDD5-87E3-4AB1-9D70-4027FF3FDAA2}"/>
    <dgm:cxn modelId="{7E68881A-7803-487E-9122-5F0791942B07}" type="presOf" srcId="{5B0E796F-AE0D-45EF-8F12-F16DB0557BD1}" destId="{8C12BB7C-7E78-4FD1-B400-C17E944C81EC}" srcOrd="0" destOrd="3" presId="urn:microsoft.com/office/officeart/2005/8/layout/hList2"/>
    <dgm:cxn modelId="{F1B7CF28-0512-42E8-9AE6-FA5DCE74E2B2}" srcId="{67E82700-C0DA-43C2-9075-F23BD42B7C16}" destId="{678D7F33-3F75-4FFD-AA88-DD5B49DD7E75}" srcOrd="1" destOrd="0" parTransId="{E2AA3701-1315-4B32-BD00-F1095950FEA0}" sibTransId="{0DE0E5FD-D12C-409B-8581-0EF2DC076CEE}"/>
    <dgm:cxn modelId="{CAA5942C-8E8C-48B6-A28A-0B6601D0F331}" type="presOf" srcId="{53AAA355-AA2F-41B9-9969-C81FF2550C3B}" destId="{98C986BD-6F24-4FAD-9E89-5359C6FE500C}" srcOrd="0" destOrd="1" presId="urn:microsoft.com/office/officeart/2005/8/layout/hList2"/>
    <dgm:cxn modelId="{62622537-2D3F-4AC5-981E-418D0EC9DE6E}" srcId="{70EE1B19-9158-425F-B89D-5EDBB16BD6F9}" destId="{53AAA355-AA2F-41B9-9969-C81FF2550C3B}" srcOrd="1" destOrd="0" parTransId="{979C2A75-0211-4E60-BEB1-5E98C9F2602C}" sibTransId="{255C47E6-845E-48AD-AA06-03665D4DCCB3}"/>
    <dgm:cxn modelId="{77BCD53D-F2D7-4698-AADC-855C1BC604A6}" type="presOf" srcId="{39935461-582C-4E54-AC48-1D9F1B1AFF3E}" destId="{8C12BB7C-7E78-4FD1-B400-C17E944C81EC}" srcOrd="0" destOrd="4" presId="urn:microsoft.com/office/officeart/2005/8/layout/hList2"/>
    <dgm:cxn modelId="{6A2DBE3E-097E-452C-8C23-D3A4A1F73EA8}" srcId="{70EE1B19-9158-425F-B89D-5EDBB16BD6F9}" destId="{5071A55B-2359-4AC1-95AC-A1B1BD3C1D82}" srcOrd="4" destOrd="0" parTransId="{1D121221-56AA-4316-B898-F998AD68E210}" sibTransId="{BE85A41E-A232-486B-B25F-E4654EE9284F}"/>
    <dgm:cxn modelId="{0038153F-9D21-46C5-960B-7BCAF8117B09}" type="presOf" srcId="{EF3F7F60-BE56-4C4B-95D1-6729F3F0279A}" destId="{8C12BB7C-7E78-4FD1-B400-C17E944C81EC}" srcOrd="0" destOrd="5" presId="urn:microsoft.com/office/officeart/2005/8/layout/hList2"/>
    <dgm:cxn modelId="{CE2EEE66-4B80-4619-85F7-AD712EB3D841}" type="presOf" srcId="{5B444525-D409-4FD9-A19F-EF299293B053}" destId="{8C12BB7C-7E78-4FD1-B400-C17E944C81EC}" srcOrd="0" destOrd="0" presId="urn:microsoft.com/office/officeart/2005/8/layout/hList2"/>
    <dgm:cxn modelId="{1B79E967-D015-483A-A664-A2C91B45BB8C}" srcId="{70EE1B19-9158-425F-B89D-5EDBB16BD6F9}" destId="{196BE6AE-9F4C-4706-949D-17EAD79E894F}" srcOrd="2" destOrd="0" parTransId="{536B2D37-6969-49F7-99F4-B9086B27557C}" sibTransId="{1B29E8CE-6B6A-4C61-87D9-2F633EFC1752}"/>
    <dgm:cxn modelId="{33D1726E-DDD3-4B4D-BF80-9C59E2F11527}" type="presOf" srcId="{678D7F33-3F75-4FFD-AA88-DD5B49DD7E75}" destId="{8C12BB7C-7E78-4FD1-B400-C17E944C81EC}" srcOrd="0" destOrd="1" presId="urn:microsoft.com/office/officeart/2005/8/layout/hList2"/>
    <dgm:cxn modelId="{49F5C050-5DB0-4705-9D5B-249BB4EB3E65}" srcId="{67E82700-C0DA-43C2-9075-F23BD42B7C16}" destId="{E492C2F0-4A13-4FF7-BB57-36267822DED5}" srcOrd="2" destOrd="0" parTransId="{AA27BAA5-FDA5-4AA4-916D-7822A524C56A}" sibTransId="{18D4E261-8203-4F69-BAE9-785AE3A20DB9}"/>
    <dgm:cxn modelId="{ED318279-6DCF-48D4-B23A-DA50A21CFFD0}" type="presOf" srcId="{196BE6AE-9F4C-4706-949D-17EAD79E894F}" destId="{98C986BD-6F24-4FAD-9E89-5359C6FE500C}" srcOrd="0" destOrd="2" presId="urn:microsoft.com/office/officeart/2005/8/layout/hList2"/>
    <dgm:cxn modelId="{899F5A82-AC40-4F6F-9721-C9FD6944B077}" type="presOf" srcId="{BB522328-A2F5-4081-A91B-E21D94EC9238}" destId="{0A3AA500-729D-469E-AF84-D564BCB9C04C}" srcOrd="0" destOrd="0" presId="urn:microsoft.com/office/officeart/2005/8/layout/hList2"/>
    <dgm:cxn modelId="{CDFE2C83-0A4E-49C3-9360-730757E4344C}" type="presOf" srcId="{C3B5A498-701C-4189-B4BD-4868FFF7205A}" destId="{8C12BB7C-7E78-4FD1-B400-C17E944C81EC}" srcOrd="0" destOrd="6" presId="urn:microsoft.com/office/officeart/2005/8/layout/hList2"/>
    <dgm:cxn modelId="{01F5468A-4CC1-434E-BDDF-4E64AE59AF81}" srcId="{67E82700-C0DA-43C2-9075-F23BD42B7C16}" destId="{5B0E796F-AE0D-45EF-8F12-F16DB0557BD1}" srcOrd="3" destOrd="0" parTransId="{061A4CFF-15EB-4B56-89DD-B9BAE27A9AD9}" sibTransId="{028C99DB-F447-46F7-A9F3-6556EE007925}"/>
    <dgm:cxn modelId="{36A2DE8C-71EE-41CF-AB57-CD30B81B168A}" srcId="{67E82700-C0DA-43C2-9075-F23BD42B7C16}" destId="{0339F937-40A9-4F78-BC08-5CAC5C371283}" srcOrd="7" destOrd="0" parTransId="{033BF8D2-A731-4EE0-A7C6-09BD0512A047}" sibTransId="{30617ABF-3A03-4B7D-8382-D808B0340FAC}"/>
    <dgm:cxn modelId="{D60B69A9-D0F2-4785-99E1-638C939BE665}" srcId="{BB522328-A2F5-4081-A91B-E21D94EC9238}" destId="{70EE1B19-9158-425F-B89D-5EDBB16BD6F9}" srcOrd="1" destOrd="0" parTransId="{C4B0BCAF-6495-49D3-B1C7-8D1C24DB22B2}" sibTransId="{11CE9A33-64A2-41D3-8E2F-4DD1E1CEB446}"/>
    <dgm:cxn modelId="{3163A3AC-F975-420C-8FC2-E77D0C5EFA8F}" type="presOf" srcId="{EE9F39A2-4E38-4780-B946-7656FF0958C8}" destId="{98C986BD-6F24-4FAD-9E89-5359C6FE500C}" srcOrd="0" destOrd="0" presId="urn:microsoft.com/office/officeart/2005/8/layout/hList2"/>
    <dgm:cxn modelId="{DDE7C1C3-86E7-496E-AEC4-25AAB9B4B79D}" type="presOf" srcId="{E492C2F0-4A13-4FF7-BB57-36267822DED5}" destId="{8C12BB7C-7E78-4FD1-B400-C17E944C81EC}" srcOrd="0" destOrd="2" presId="urn:microsoft.com/office/officeart/2005/8/layout/hList2"/>
    <dgm:cxn modelId="{994773C5-D7B4-421C-B0DB-0D9C3CBE2DC7}" type="presOf" srcId="{5071A55B-2359-4AC1-95AC-A1B1BD3C1D82}" destId="{98C986BD-6F24-4FAD-9E89-5359C6FE500C}" srcOrd="0" destOrd="4" presId="urn:microsoft.com/office/officeart/2005/8/layout/hList2"/>
    <dgm:cxn modelId="{31BBA6C8-1001-4332-AD2E-C4F8F53DB841}" srcId="{70EE1B19-9158-425F-B89D-5EDBB16BD6F9}" destId="{EE9F39A2-4E38-4780-B946-7656FF0958C8}" srcOrd="0" destOrd="0" parTransId="{08A79CBD-3109-4A29-82B4-772ADD3A1343}" sibTransId="{DD0CE8BD-7685-466E-A07C-70B6F6701BB4}"/>
    <dgm:cxn modelId="{ACDD11CD-7110-417B-ABD4-4CD8B52CECB9}" srcId="{67E82700-C0DA-43C2-9075-F23BD42B7C16}" destId="{39935461-582C-4E54-AC48-1D9F1B1AFF3E}" srcOrd="4" destOrd="0" parTransId="{D65CBCB4-33D0-49AE-AA67-378ABFECD469}" sibTransId="{C334CCC6-C744-4A9E-97B8-8E53334566BC}"/>
    <dgm:cxn modelId="{A16C6EEF-64F2-41E8-A283-F822C86279BB}" type="presOf" srcId="{0339F937-40A9-4F78-BC08-5CAC5C371283}" destId="{8C12BB7C-7E78-4FD1-B400-C17E944C81EC}" srcOrd="0" destOrd="7" presId="urn:microsoft.com/office/officeart/2005/8/layout/hList2"/>
    <dgm:cxn modelId="{85F9ACF4-E40F-4E6B-9381-245AD253EC65}" type="presOf" srcId="{BE7D7A2E-0CF1-4054-B1FF-A49902CB1FBF}" destId="{98C986BD-6F24-4FAD-9E89-5359C6FE500C}" srcOrd="0" destOrd="3" presId="urn:microsoft.com/office/officeart/2005/8/layout/hList2"/>
    <dgm:cxn modelId="{5CB3F2F9-993E-47CC-AEED-392A2576594B}" srcId="{BB522328-A2F5-4081-A91B-E21D94EC9238}" destId="{67E82700-C0DA-43C2-9075-F23BD42B7C16}" srcOrd="0" destOrd="0" parTransId="{5919AA41-F5A1-44C8-BB6D-2B42ADF73C9C}" sibTransId="{BF26130E-7F16-40FC-8E46-1A497F556DD5}"/>
    <dgm:cxn modelId="{1E1C3FFD-8BF9-4444-8E93-73C2870FDDEA}" srcId="{67E82700-C0DA-43C2-9075-F23BD42B7C16}" destId="{5B444525-D409-4FD9-A19F-EF299293B053}" srcOrd="0" destOrd="0" parTransId="{2BAB6591-AD45-4459-8DDA-F8DD415B0035}" sibTransId="{B47551C0-360E-4889-9ECC-3E460F0A6AC8}"/>
    <dgm:cxn modelId="{2F4CA2FE-1B7C-4878-B42D-7DAB5C8DEADD}" type="presOf" srcId="{70EE1B19-9158-425F-B89D-5EDBB16BD6F9}" destId="{C5559464-6F5B-49E8-AA7B-26D61E10460B}" srcOrd="0" destOrd="0" presId="urn:microsoft.com/office/officeart/2005/8/layout/hList2"/>
    <dgm:cxn modelId="{10A49493-794E-454C-AF34-3F5175543F6C}" type="presParOf" srcId="{0A3AA500-729D-469E-AF84-D564BCB9C04C}" destId="{AD75244A-C6BD-463B-8041-8EA0627E35D2}" srcOrd="0" destOrd="0" presId="urn:microsoft.com/office/officeart/2005/8/layout/hList2"/>
    <dgm:cxn modelId="{009A39EB-D7DD-4B30-8E29-4E2927BAFF91}" type="presParOf" srcId="{AD75244A-C6BD-463B-8041-8EA0627E35D2}" destId="{968F9007-0F1B-486F-9A01-AD8067588C63}" srcOrd="0" destOrd="0" presId="urn:microsoft.com/office/officeart/2005/8/layout/hList2"/>
    <dgm:cxn modelId="{E7B40FD8-CB80-4A1B-B765-799EC63A6A53}" type="presParOf" srcId="{AD75244A-C6BD-463B-8041-8EA0627E35D2}" destId="{8C12BB7C-7E78-4FD1-B400-C17E944C81EC}" srcOrd="1" destOrd="0" presId="urn:microsoft.com/office/officeart/2005/8/layout/hList2"/>
    <dgm:cxn modelId="{3833BE3D-AEAA-4155-A321-2943CDF4566D}" type="presParOf" srcId="{AD75244A-C6BD-463B-8041-8EA0627E35D2}" destId="{4F856852-DAE9-4192-A5DB-1F067D58C9AF}" srcOrd="2" destOrd="0" presId="urn:microsoft.com/office/officeart/2005/8/layout/hList2"/>
    <dgm:cxn modelId="{63C7046F-8276-46D5-BF11-FAA938E01D4B}" type="presParOf" srcId="{0A3AA500-729D-469E-AF84-D564BCB9C04C}" destId="{0E5B7F83-55F3-44A8-8707-2E5B56E5F403}" srcOrd="1" destOrd="0" presId="urn:microsoft.com/office/officeart/2005/8/layout/hList2"/>
    <dgm:cxn modelId="{E54D9DC4-8AD5-4853-A0CA-7A702A821A06}" type="presParOf" srcId="{0A3AA500-729D-469E-AF84-D564BCB9C04C}" destId="{DE99509C-2447-4D04-84E2-865A1C4BB1F8}" srcOrd="2" destOrd="0" presId="urn:microsoft.com/office/officeart/2005/8/layout/hList2"/>
    <dgm:cxn modelId="{D5889B92-2B02-4D11-A1D3-90C637EED34B}" type="presParOf" srcId="{DE99509C-2447-4D04-84E2-865A1C4BB1F8}" destId="{95F19E2A-C471-4C01-A0FC-69CB5DFC2D7C}" srcOrd="0" destOrd="0" presId="urn:microsoft.com/office/officeart/2005/8/layout/hList2"/>
    <dgm:cxn modelId="{A48612A9-2A23-43CF-9755-C1C0AA1BF036}" type="presParOf" srcId="{DE99509C-2447-4D04-84E2-865A1C4BB1F8}" destId="{98C986BD-6F24-4FAD-9E89-5359C6FE500C}" srcOrd="1" destOrd="0" presId="urn:microsoft.com/office/officeart/2005/8/layout/hList2"/>
    <dgm:cxn modelId="{6C303A34-F49A-4358-8198-BEEAD4C804A5}" type="presParOf" srcId="{DE99509C-2447-4D04-84E2-865A1C4BB1F8}" destId="{C5559464-6F5B-49E8-AA7B-26D61E10460B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50A930-A817-4A62-B4F8-1E38F1768BF9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2A9ABC5-2DBD-4A21-9DF1-72F66E630073}" type="pres">
      <dgm:prSet presAssocID="{EB50A930-A817-4A62-B4F8-1E38F1768BF9}" presName="Name0" presStyleCnt="0">
        <dgm:presLayoutVars>
          <dgm:dir/>
          <dgm:resizeHandles val="exact"/>
        </dgm:presLayoutVars>
      </dgm:prSet>
      <dgm:spPr/>
    </dgm:pt>
  </dgm:ptLst>
  <dgm:cxnLst>
    <dgm:cxn modelId="{68AD816A-8351-4495-A5EA-A0ADF2D50D52}" type="presOf" srcId="{EB50A930-A817-4A62-B4F8-1E38F1768BF9}" destId="{02A9ABC5-2DBD-4A21-9DF1-72F66E630073}" srcOrd="0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B522328-A2F5-4081-A91B-E21D94EC9238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7E82700-C0DA-43C2-9075-F23BD42B7C16}">
      <dgm:prSet phldrT="[Texto]" custT="1"/>
      <dgm:spPr/>
      <dgm:t>
        <a:bodyPr/>
        <a:lstStyle/>
        <a:p>
          <a:r>
            <a:rPr lang="en-US" sz="2000" b="1" err="1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Comunicación</a:t>
          </a:r>
          <a:r>
            <a:rPr lang="en-US" sz="1800" b="1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social</a:t>
          </a:r>
          <a:endParaRPr lang="es-ES" sz="1800" b="1">
            <a:solidFill>
              <a:srgbClr val="7030A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919AA41-F5A1-44C8-BB6D-2B42ADF73C9C}" type="parTrans" cxnId="{5CB3F2F9-993E-47CC-AEED-392A2576594B}">
      <dgm:prSet/>
      <dgm:spPr/>
      <dgm:t>
        <a:bodyPr/>
        <a:lstStyle/>
        <a:p>
          <a:endParaRPr lang="es-ES"/>
        </a:p>
      </dgm:t>
    </dgm:pt>
    <dgm:pt modelId="{BF26130E-7F16-40FC-8E46-1A497F556DD5}" type="sibTrans" cxnId="{5CB3F2F9-993E-47CC-AEED-392A2576594B}">
      <dgm:prSet/>
      <dgm:spPr/>
      <dgm:t>
        <a:bodyPr/>
        <a:lstStyle/>
        <a:p>
          <a:endParaRPr lang="es-ES"/>
        </a:p>
      </dgm:t>
    </dgm:pt>
    <dgm:pt modelId="{70EE1B19-9158-425F-B89D-5EDBB16BD6F9}">
      <dgm:prSet phldrT="[Texto]" custT="1"/>
      <dgm:spPr/>
      <dgm:t>
        <a:bodyPr/>
        <a:lstStyle/>
        <a:p>
          <a:r>
            <a:rPr lang="es-ES" sz="2000" b="1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Comportamientos</a:t>
          </a:r>
          <a:r>
            <a:rPr lang="es-ES" sz="1800" b="1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restringidos y repetitivos </a:t>
          </a:r>
          <a:endParaRPr lang="es-ES" sz="180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B0BCAF-6495-49D3-B1C7-8D1C24DB22B2}" type="parTrans" cxnId="{D60B69A9-D0F2-4785-99E1-638C939BE665}">
      <dgm:prSet/>
      <dgm:spPr/>
      <dgm:t>
        <a:bodyPr/>
        <a:lstStyle/>
        <a:p>
          <a:endParaRPr lang="es-ES"/>
        </a:p>
      </dgm:t>
    </dgm:pt>
    <dgm:pt modelId="{11CE9A33-64A2-41D3-8E2F-4DD1E1CEB446}" type="sibTrans" cxnId="{D60B69A9-D0F2-4785-99E1-638C939BE665}">
      <dgm:prSet/>
      <dgm:spPr/>
      <dgm:t>
        <a:bodyPr/>
        <a:lstStyle/>
        <a:p>
          <a:endParaRPr lang="es-ES"/>
        </a:p>
      </dgm:t>
    </dgm:pt>
    <dgm:pt modelId="{53AAA355-AA2F-41B9-9969-C81FF2550C3B}">
      <dgm:prSet phldrT="[Texto]" custT="1"/>
      <dgm:spPr>
        <a:solidFill>
          <a:srgbClr val="33CCFF"/>
        </a:solidFill>
      </dgm:spPr>
      <dgm:t>
        <a:bodyPr/>
        <a:lstStyle/>
        <a:p>
          <a:r>
            <a:rPr lang="es-ES" sz="2000" u="sng">
              <a:latin typeface="Arial" panose="020B0604020202020204" pitchFamily="34" charset="0"/>
              <a:cs typeface="Arial" panose="020B0604020202020204" pitchFamily="34" charset="0"/>
            </a:rPr>
            <a:t>Inflexibilidad</a:t>
          </a:r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 de comportamiento restringidos/ repetitivos que interfieren con el funcionamiento en </a:t>
          </a:r>
          <a:r>
            <a:rPr lang="es-ES" sz="2000" u="sng">
              <a:latin typeface="Arial" panose="020B0604020202020204" pitchFamily="34" charset="0"/>
              <a:cs typeface="Arial" panose="020B0604020202020204" pitchFamily="34" charset="0"/>
            </a:rPr>
            <a:t>diversos contextos</a:t>
          </a:r>
        </a:p>
      </dgm:t>
    </dgm:pt>
    <dgm:pt modelId="{979C2A75-0211-4E60-BEB1-5E98C9F2602C}" type="parTrans" cxnId="{62622537-2D3F-4AC5-981E-418D0EC9DE6E}">
      <dgm:prSet/>
      <dgm:spPr/>
      <dgm:t>
        <a:bodyPr/>
        <a:lstStyle/>
        <a:p>
          <a:endParaRPr lang="es-ES"/>
        </a:p>
      </dgm:t>
    </dgm:pt>
    <dgm:pt modelId="{255C47E6-845E-48AD-AA06-03665D4DCCB3}" type="sibTrans" cxnId="{62622537-2D3F-4AC5-981E-418D0EC9DE6E}">
      <dgm:prSet/>
      <dgm:spPr/>
      <dgm:t>
        <a:bodyPr/>
        <a:lstStyle/>
        <a:p>
          <a:endParaRPr lang="es-ES"/>
        </a:p>
      </dgm:t>
    </dgm:pt>
    <dgm:pt modelId="{BE7D7A2E-0CF1-4054-B1FF-A49902CB1FBF}">
      <dgm:prSet phldrT="[Texto]" custT="1"/>
      <dgm:spPr>
        <a:solidFill>
          <a:srgbClr val="33CCFF"/>
        </a:solidFill>
      </dgm:spPr>
      <dgm:t>
        <a:bodyPr/>
        <a:lstStyle/>
        <a:p>
          <a:r>
            <a:rPr lang="es-ES" sz="2000" u="sng">
              <a:latin typeface="Arial" panose="020B0604020202020204" pitchFamily="34" charset="0"/>
              <a:cs typeface="Arial" panose="020B0604020202020204" pitchFamily="34" charset="0"/>
            </a:rPr>
            <a:t>Ansiedad</a:t>
          </a:r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 /dificultad para cambiar el foco </a:t>
          </a:r>
        </a:p>
      </dgm:t>
    </dgm:pt>
    <dgm:pt modelId="{E78530A8-D402-4332-B387-8045FD4D3BA9}" type="parTrans" cxnId="{4B671B05-CF29-4F88-B364-9F317755F2AE}">
      <dgm:prSet/>
      <dgm:spPr/>
      <dgm:t>
        <a:bodyPr/>
        <a:lstStyle/>
        <a:p>
          <a:endParaRPr lang="es-ES"/>
        </a:p>
      </dgm:t>
    </dgm:pt>
    <dgm:pt modelId="{1884A44D-B32E-4906-818F-30A7927B1B3D}" type="sibTrans" cxnId="{4B671B05-CF29-4F88-B364-9F317755F2AE}">
      <dgm:prSet/>
      <dgm:spPr/>
      <dgm:t>
        <a:bodyPr/>
        <a:lstStyle/>
        <a:p>
          <a:endParaRPr lang="es-ES"/>
        </a:p>
      </dgm:t>
    </dgm:pt>
    <dgm:pt modelId="{0339F937-40A9-4F78-BC08-5CAC5C371283}">
      <dgm:prSet/>
      <dgm:spPr>
        <a:solidFill>
          <a:srgbClr val="92D050"/>
        </a:solidFill>
      </dgm:spPr>
      <dgm:t>
        <a:bodyPr/>
        <a:lstStyle/>
        <a:p>
          <a:endParaRPr lang="es-ES" sz="1500"/>
        </a:p>
      </dgm:t>
    </dgm:pt>
    <dgm:pt modelId="{033BF8D2-A731-4EE0-A7C6-09BD0512A047}" type="parTrans" cxnId="{36A2DE8C-71EE-41CF-AB57-CD30B81B168A}">
      <dgm:prSet/>
      <dgm:spPr/>
      <dgm:t>
        <a:bodyPr/>
        <a:lstStyle/>
        <a:p>
          <a:endParaRPr lang="es-ES"/>
        </a:p>
      </dgm:t>
    </dgm:pt>
    <dgm:pt modelId="{30617ABF-3A03-4B7D-8382-D808B0340FAC}" type="sibTrans" cxnId="{36A2DE8C-71EE-41CF-AB57-CD30B81B168A}">
      <dgm:prSet/>
      <dgm:spPr/>
      <dgm:t>
        <a:bodyPr/>
        <a:lstStyle/>
        <a:p>
          <a:endParaRPr lang="es-ES"/>
        </a:p>
      </dgm:t>
    </dgm:pt>
    <dgm:pt modelId="{C3B5A498-701C-4189-B4BD-4868FFF7205A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Reducción de respuesta a la apertura social</a:t>
          </a:r>
        </a:p>
      </dgm:t>
    </dgm:pt>
    <dgm:pt modelId="{6677994E-ACE6-41A4-AE70-A59CDDC841C1}" type="parTrans" cxnId="{600A4C0B-3072-401E-8E95-60BDA2C0A394}">
      <dgm:prSet/>
      <dgm:spPr/>
      <dgm:t>
        <a:bodyPr/>
        <a:lstStyle/>
        <a:p>
          <a:endParaRPr lang="es-ES"/>
        </a:p>
      </dgm:t>
    </dgm:pt>
    <dgm:pt modelId="{511053A3-87CD-4DD1-80FD-A9272E6A2CB2}" type="sibTrans" cxnId="{600A4C0B-3072-401E-8E95-60BDA2C0A394}">
      <dgm:prSet/>
      <dgm:spPr/>
      <dgm:t>
        <a:bodyPr/>
        <a:lstStyle/>
        <a:p>
          <a:endParaRPr lang="es-ES"/>
        </a:p>
      </dgm:t>
    </dgm:pt>
    <dgm:pt modelId="{5B444525-D409-4FD9-A19F-EF299293B053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Las deficiencias </a:t>
          </a:r>
          <a:r>
            <a:rPr lang="es-ES" sz="2000" u="sng">
              <a:latin typeface="Arial" panose="020B0604020202020204" pitchFamily="34" charset="0"/>
              <a:cs typeface="Arial" panose="020B0604020202020204" pitchFamily="34" charset="0"/>
            </a:rPr>
            <a:t>notables</a:t>
          </a:r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 de las aptitudes de comunicación social,  verbal y no verbal </a:t>
          </a:r>
        </a:p>
      </dgm:t>
    </dgm:pt>
    <dgm:pt modelId="{2BAB6591-AD45-4459-8DDA-F8DD415B0035}" type="parTrans" cxnId="{1E1C3FFD-8BF9-4444-8E93-73C2870FDDEA}">
      <dgm:prSet/>
      <dgm:spPr/>
      <dgm:t>
        <a:bodyPr/>
        <a:lstStyle/>
        <a:p>
          <a:endParaRPr lang="es-ES"/>
        </a:p>
      </dgm:t>
    </dgm:pt>
    <dgm:pt modelId="{B47551C0-360E-4889-9ECC-3E460F0A6AC8}" type="sibTrans" cxnId="{1E1C3FFD-8BF9-4444-8E93-73C2870FDDEA}">
      <dgm:prSet/>
      <dgm:spPr/>
      <dgm:t>
        <a:bodyPr/>
        <a:lstStyle/>
        <a:p>
          <a:endParaRPr lang="es-ES"/>
        </a:p>
      </dgm:t>
    </dgm:pt>
    <dgm:pt modelId="{5071A55B-2359-4AC1-95AC-A1B1BD3C1D82}">
      <dgm:prSet/>
      <dgm:spPr>
        <a:solidFill>
          <a:srgbClr val="33CCFF"/>
        </a:solidFill>
      </dgm:spPr>
      <dgm:t>
        <a:bodyPr/>
        <a:lstStyle/>
        <a:p>
          <a:endParaRPr lang="es-ES" sz="1800"/>
        </a:p>
      </dgm:t>
    </dgm:pt>
    <dgm:pt modelId="{1D121221-56AA-4316-B898-F998AD68E210}" type="parTrans" cxnId="{6A2DBE3E-097E-452C-8C23-D3A4A1F73EA8}">
      <dgm:prSet/>
      <dgm:spPr/>
      <dgm:t>
        <a:bodyPr/>
        <a:lstStyle/>
        <a:p>
          <a:endParaRPr lang="es-ES"/>
        </a:p>
      </dgm:t>
    </dgm:pt>
    <dgm:pt modelId="{BE85A41E-A232-486B-B25F-E4654EE9284F}" type="sibTrans" cxnId="{6A2DBE3E-097E-452C-8C23-D3A4A1F73EA8}">
      <dgm:prSet/>
      <dgm:spPr/>
      <dgm:t>
        <a:bodyPr/>
        <a:lstStyle/>
        <a:p>
          <a:endParaRPr lang="es-ES"/>
        </a:p>
      </dgm:t>
    </dgm:pt>
    <dgm:pt modelId="{196BE6AE-9F4C-4706-949D-17EAD79E894F}">
      <dgm:prSet phldrT="[Texto]" custT="1"/>
      <dgm:spPr>
        <a:solidFill>
          <a:srgbClr val="33CCFF"/>
        </a:solidFill>
      </dgm:spPr>
      <dgm:t>
        <a:bodyPr/>
        <a:lstStyle/>
        <a:p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6B2D37-6969-49F7-99F4-B9086B27557C}" type="parTrans" cxnId="{1B79E967-D015-483A-A664-A2C91B45BB8C}">
      <dgm:prSet/>
      <dgm:spPr/>
      <dgm:t>
        <a:bodyPr/>
        <a:lstStyle/>
        <a:p>
          <a:endParaRPr lang="es-ES"/>
        </a:p>
      </dgm:t>
    </dgm:pt>
    <dgm:pt modelId="{1B29E8CE-6B6A-4C61-87D9-2F633EFC1752}" type="sibTrans" cxnId="{1B79E967-D015-483A-A664-A2C91B45BB8C}">
      <dgm:prSet/>
      <dgm:spPr/>
      <dgm:t>
        <a:bodyPr/>
        <a:lstStyle/>
        <a:p>
          <a:endParaRPr lang="es-ES"/>
        </a:p>
      </dgm:t>
    </dgm:pt>
    <dgm:pt modelId="{EE9F39A2-4E38-4780-B946-7656FF0958C8}">
      <dgm:prSet phldrT="[Texto]" custT="1"/>
      <dgm:spPr>
        <a:solidFill>
          <a:srgbClr val="33CCFF"/>
        </a:solidFill>
      </dgm:spPr>
      <dgm:t>
        <a:bodyPr/>
        <a:lstStyle/>
        <a:p>
          <a:endParaRPr lang="es-ES" sz="2000"/>
        </a:p>
      </dgm:t>
    </dgm:pt>
    <dgm:pt modelId="{08A79CBD-3109-4A29-82B4-772ADD3A1343}" type="parTrans" cxnId="{31BBA6C8-1001-4332-AD2E-C4F8F53DB841}">
      <dgm:prSet/>
      <dgm:spPr/>
      <dgm:t>
        <a:bodyPr/>
        <a:lstStyle/>
        <a:p>
          <a:endParaRPr lang="es-ES"/>
        </a:p>
      </dgm:t>
    </dgm:pt>
    <dgm:pt modelId="{DD0CE8BD-7685-466E-A07C-70B6F6701BB4}" type="sibTrans" cxnId="{31BBA6C8-1001-4332-AD2E-C4F8F53DB841}">
      <dgm:prSet/>
      <dgm:spPr/>
      <dgm:t>
        <a:bodyPr/>
        <a:lstStyle/>
        <a:p>
          <a:endParaRPr lang="es-ES"/>
        </a:p>
      </dgm:t>
    </dgm:pt>
    <dgm:pt modelId="{08A1BDC7-7850-482D-A981-88A9FCCE4911}">
      <dgm:prSet phldrT="[Texto]" custT="1"/>
      <dgm:spPr>
        <a:solidFill>
          <a:srgbClr val="92D050"/>
        </a:solidFill>
      </dgm:spPr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10B9E4-E2BA-430B-ADC8-FA94D22C828C}" type="parTrans" cxnId="{4D57DB67-30AF-42DD-9810-96B5EB4506A6}">
      <dgm:prSet/>
      <dgm:spPr/>
      <dgm:t>
        <a:bodyPr/>
        <a:lstStyle/>
        <a:p>
          <a:endParaRPr lang="es-CR"/>
        </a:p>
      </dgm:t>
    </dgm:pt>
    <dgm:pt modelId="{401381BF-0E99-46DE-80D9-C0238D4A9C09}" type="sibTrans" cxnId="{4D57DB67-30AF-42DD-9810-96B5EB4506A6}">
      <dgm:prSet/>
      <dgm:spPr/>
      <dgm:t>
        <a:bodyPr/>
        <a:lstStyle/>
        <a:p>
          <a:endParaRPr lang="es-CR"/>
        </a:p>
      </dgm:t>
    </dgm:pt>
    <dgm:pt modelId="{6C4FDBDC-1F58-448F-98D7-28B4422B74AA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Inicio </a:t>
          </a:r>
          <a:r>
            <a:rPr lang="es-ES" sz="2000" u="sng">
              <a:latin typeface="Arial" panose="020B0604020202020204" pitchFamily="34" charset="0"/>
              <a:cs typeface="Arial" panose="020B0604020202020204" pitchFamily="34" charset="0"/>
            </a:rPr>
            <a:t>limitado</a:t>
          </a:r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  de interacciones sociales</a:t>
          </a:r>
        </a:p>
      </dgm:t>
    </dgm:pt>
    <dgm:pt modelId="{772FB7A9-5F66-4483-B2F9-1DD0381F04F5}" type="parTrans" cxnId="{A71E1430-ACEB-4AEF-B911-3528D0E1F43F}">
      <dgm:prSet/>
      <dgm:spPr/>
      <dgm:t>
        <a:bodyPr/>
        <a:lstStyle/>
        <a:p>
          <a:endParaRPr lang="es-CR"/>
        </a:p>
      </dgm:t>
    </dgm:pt>
    <dgm:pt modelId="{474279F4-74CC-4E01-B13C-2F42DE067A26}" type="sibTrans" cxnId="{A71E1430-ACEB-4AEF-B911-3528D0E1F43F}">
      <dgm:prSet/>
      <dgm:spPr/>
      <dgm:t>
        <a:bodyPr/>
        <a:lstStyle/>
        <a:p>
          <a:endParaRPr lang="es-CR"/>
        </a:p>
      </dgm:t>
    </dgm:pt>
    <dgm:pt modelId="{BFB93205-DF86-418C-AC9A-3472640C4271}">
      <dgm:prSet phldrT="[Texto]" custT="1"/>
      <dgm:spPr>
        <a:solidFill>
          <a:srgbClr val="92D050"/>
        </a:solidFill>
      </dgm:spPr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E8F4BA-075B-4358-AF73-8E25C075A968}" type="parTrans" cxnId="{AFE6EE5C-3270-4FC9-B192-09EB20ABC698}">
      <dgm:prSet/>
      <dgm:spPr/>
      <dgm:t>
        <a:bodyPr/>
        <a:lstStyle/>
        <a:p>
          <a:endParaRPr lang="es-CR"/>
        </a:p>
      </dgm:t>
    </dgm:pt>
    <dgm:pt modelId="{B3D4EF5B-D1B8-4D0D-817F-66216AF8CA24}" type="sibTrans" cxnId="{AFE6EE5C-3270-4FC9-B192-09EB20ABC698}">
      <dgm:prSet/>
      <dgm:spPr/>
      <dgm:t>
        <a:bodyPr/>
        <a:lstStyle/>
        <a:p>
          <a:endParaRPr lang="es-CR"/>
        </a:p>
      </dgm:t>
    </dgm:pt>
    <dgm:pt modelId="{3952CB2D-5B99-42DF-85A3-97C424A3DC46}">
      <dgm:prSet phldrT="[Texto]" custT="1"/>
      <dgm:spPr>
        <a:solidFill>
          <a:srgbClr val="92D050"/>
        </a:solidFill>
      </dgm:spPr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A61FE4-9F3C-4F0E-9957-63956390D6BE}" type="parTrans" cxnId="{417AFEAA-FF5A-472F-9C45-48603F37F389}">
      <dgm:prSet/>
      <dgm:spPr/>
      <dgm:t>
        <a:bodyPr/>
        <a:lstStyle/>
        <a:p>
          <a:endParaRPr lang="es-CR"/>
        </a:p>
      </dgm:t>
    </dgm:pt>
    <dgm:pt modelId="{356A2CA7-2C9D-456D-A36B-FE8FD011B1F0}" type="sibTrans" cxnId="{417AFEAA-FF5A-472F-9C45-48603F37F389}">
      <dgm:prSet/>
      <dgm:spPr/>
      <dgm:t>
        <a:bodyPr/>
        <a:lstStyle/>
        <a:p>
          <a:endParaRPr lang="es-CR"/>
        </a:p>
      </dgm:t>
    </dgm:pt>
    <dgm:pt modelId="{BD609C78-9088-40F0-BD0D-A310B59EA502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Problemas sociales </a:t>
          </a:r>
          <a:r>
            <a:rPr lang="es-ES" sz="2000" u="sng">
              <a:latin typeface="Arial" panose="020B0604020202020204" pitchFamily="34" charset="0"/>
              <a:cs typeface="Arial" panose="020B0604020202020204" pitchFamily="34" charset="0"/>
            </a:rPr>
            <a:t>con apoyo</a:t>
          </a:r>
        </a:p>
      </dgm:t>
    </dgm:pt>
    <dgm:pt modelId="{E2667E70-376F-499B-A410-69F4DB66F0A5}" type="parTrans" cxnId="{DCAC16E9-A487-4D2C-B37C-86F7A816B29D}">
      <dgm:prSet/>
      <dgm:spPr/>
    </dgm:pt>
    <dgm:pt modelId="{6838B38B-34D5-4E89-A697-1C8BFEF00EC4}" type="sibTrans" cxnId="{DCAC16E9-A487-4D2C-B37C-86F7A816B29D}">
      <dgm:prSet/>
      <dgm:spPr/>
    </dgm:pt>
    <dgm:pt modelId="{CE2D0653-12E2-4129-9427-5D14558E5ADB}">
      <dgm:prSet phldrT="[Texto]" custT="1"/>
      <dgm:spPr>
        <a:solidFill>
          <a:srgbClr val="92D050"/>
        </a:solidFill>
      </dgm:spPr>
      <dgm:t>
        <a:bodyPr/>
        <a:lstStyle/>
        <a:p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10AB8D-AEEE-4E4E-BE15-29322F56753D}" type="parTrans" cxnId="{36C9C9E4-264D-4319-AF61-84DE9F3D3FEA}">
      <dgm:prSet/>
      <dgm:spPr/>
    </dgm:pt>
    <dgm:pt modelId="{AB1C4F60-D357-445D-9D45-24FACDACB606}" type="sibTrans" cxnId="{36C9C9E4-264D-4319-AF61-84DE9F3D3FEA}">
      <dgm:prSet/>
      <dgm:spPr/>
    </dgm:pt>
    <dgm:pt modelId="{0A3AA500-729D-469E-AF84-D564BCB9C04C}" type="pres">
      <dgm:prSet presAssocID="{BB522328-A2F5-4081-A91B-E21D94EC9238}" presName="linearFlow" presStyleCnt="0">
        <dgm:presLayoutVars>
          <dgm:dir/>
          <dgm:animLvl val="lvl"/>
          <dgm:resizeHandles/>
        </dgm:presLayoutVars>
      </dgm:prSet>
      <dgm:spPr/>
    </dgm:pt>
    <dgm:pt modelId="{AD75244A-C6BD-463B-8041-8EA0627E35D2}" type="pres">
      <dgm:prSet presAssocID="{67E82700-C0DA-43C2-9075-F23BD42B7C16}" presName="compositeNode" presStyleCnt="0">
        <dgm:presLayoutVars>
          <dgm:bulletEnabled val="1"/>
        </dgm:presLayoutVars>
      </dgm:prSet>
      <dgm:spPr/>
    </dgm:pt>
    <dgm:pt modelId="{968F9007-0F1B-486F-9A01-AD8067588C63}" type="pres">
      <dgm:prSet presAssocID="{67E82700-C0DA-43C2-9075-F23BD42B7C16}" presName="image" presStyleLbl="fgImgPlace1" presStyleIdx="0" presStyleCnt="2" custFlipVert="1" custScaleX="10350" custScaleY="16166" custLinFactNeighborX="-41325" custLinFactNeighborY="-10372"/>
      <dgm:spPr/>
    </dgm:pt>
    <dgm:pt modelId="{8C12BB7C-7E78-4FD1-B400-C17E944C81EC}" type="pres">
      <dgm:prSet presAssocID="{67E82700-C0DA-43C2-9075-F23BD42B7C16}" presName="childNode" presStyleLbl="node1" presStyleIdx="0" presStyleCnt="2" custScaleX="132524" custScaleY="128205" custLinFactNeighborX="5069" custLinFactNeighborY="640">
        <dgm:presLayoutVars>
          <dgm:bulletEnabled val="1"/>
        </dgm:presLayoutVars>
      </dgm:prSet>
      <dgm:spPr/>
    </dgm:pt>
    <dgm:pt modelId="{4F856852-DAE9-4192-A5DB-1F067D58C9AF}" type="pres">
      <dgm:prSet presAssocID="{67E82700-C0DA-43C2-9075-F23BD42B7C16}" presName="parentNode" presStyleLbl="revTx" presStyleIdx="0" presStyleCnt="2" custScaleX="48112" custLinFactNeighborX="-61649" custLinFactNeighborY="-1297">
        <dgm:presLayoutVars>
          <dgm:chMax val="0"/>
          <dgm:bulletEnabled val="1"/>
        </dgm:presLayoutVars>
      </dgm:prSet>
      <dgm:spPr/>
    </dgm:pt>
    <dgm:pt modelId="{0E5B7F83-55F3-44A8-8707-2E5B56E5F403}" type="pres">
      <dgm:prSet presAssocID="{BF26130E-7F16-40FC-8E46-1A497F556DD5}" presName="sibTrans" presStyleCnt="0"/>
      <dgm:spPr/>
    </dgm:pt>
    <dgm:pt modelId="{DE99509C-2447-4D04-84E2-865A1C4BB1F8}" type="pres">
      <dgm:prSet presAssocID="{70EE1B19-9158-425F-B89D-5EDBB16BD6F9}" presName="compositeNode" presStyleCnt="0">
        <dgm:presLayoutVars>
          <dgm:bulletEnabled val="1"/>
        </dgm:presLayoutVars>
      </dgm:prSet>
      <dgm:spPr/>
    </dgm:pt>
    <dgm:pt modelId="{95F19E2A-C471-4C01-A0FC-69CB5DFC2D7C}" type="pres">
      <dgm:prSet presAssocID="{70EE1B19-9158-425F-B89D-5EDBB16BD6F9}" presName="image" presStyleLbl="fgImgPlace1" presStyleIdx="1" presStyleCnt="2" custFlipVert="1" custFlipHor="1" custScaleX="22982" custScaleY="16166" custLinFactNeighborX="-79257" custLinFactNeighborY="-18832"/>
      <dgm:spPr/>
    </dgm:pt>
    <dgm:pt modelId="{98C986BD-6F24-4FAD-9E89-5359C6FE500C}" type="pres">
      <dgm:prSet presAssocID="{70EE1B19-9158-425F-B89D-5EDBB16BD6F9}" presName="childNode" presStyleLbl="node1" presStyleIdx="1" presStyleCnt="2" custScaleX="146864" custScaleY="128205" custLinFactNeighborX="4822" custLinFactNeighborY="-1175">
        <dgm:presLayoutVars>
          <dgm:bulletEnabled val="1"/>
        </dgm:presLayoutVars>
      </dgm:prSet>
      <dgm:spPr/>
    </dgm:pt>
    <dgm:pt modelId="{C5559464-6F5B-49E8-AA7B-26D61E10460B}" type="pres">
      <dgm:prSet presAssocID="{70EE1B19-9158-425F-B89D-5EDBB16BD6F9}" presName="parentNode" presStyleLbl="revTx" presStyleIdx="1" presStyleCnt="2" custScaleX="222488" custScaleY="95496" custLinFactNeighborX="-77946" custLinFactNeighborY="-1762">
        <dgm:presLayoutVars>
          <dgm:chMax val="0"/>
          <dgm:bulletEnabled val="1"/>
        </dgm:presLayoutVars>
      </dgm:prSet>
      <dgm:spPr/>
    </dgm:pt>
  </dgm:ptLst>
  <dgm:cxnLst>
    <dgm:cxn modelId="{FFA34E04-5157-4844-B5FC-3EE50DE46750}" type="presOf" srcId="{67E82700-C0DA-43C2-9075-F23BD42B7C16}" destId="{4F856852-DAE9-4192-A5DB-1F067D58C9AF}" srcOrd="0" destOrd="0" presId="urn:microsoft.com/office/officeart/2005/8/layout/hList2"/>
    <dgm:cxn modelId="{4B671B05-CF29-4F88-B364-9F317755F2AE}" srcId="{70EE1B19-9158-425F-B89D-5EDBB16BD6F9}" destId="{BE7D7A2E-0CF1-4054-B1FF-A49902CB1FBF}" srcOrd="3" destOrd="0" parTransId="{E78530A8-D402-4332-B387-8045FD4D3BA9}" sibTransId="{1884A44D-B32E-4906-818F-30A7927B1B3D}"/>
    <dgm:cxn modelId="{600A4C0B-3072-401E-8E95-60BDA2C0A394}" srcId="{67E82700-C0DA-43C2-9075-F23BD42B7C16}" destId="{C3B5A498-701C-4189-B4BD-4868FFF7205A}" srcOrd="7" destOrd="0" parTransId="{6677994E-ACE6-41A4-AE70-A59CDDC841C1}" sibTransId="{511053A3-87CD-4DD1-80FD-A9272E6A2CB2}"/>
    <dgm:cxn modelId="{6C265E17-5759-459B-A014-26CE77F57D76}" type="presOf" srcId="{6C4FDBDC-1F58-448F-98D7-28B4422B74AA}" destId="{8C12BB7C-7E78-4FD1-B400-C17E944C81EC}" srcOrd="0" destOrd="5" presId="urn:microsoft.com/office/officeart/2005/8/layout/hList2"/>
    <dgm:cxn modelId="{CAA5942C-8E8C-48B6-A28A-0B6601D0F331}" type="presOf" srcId="{53AAA355-AA2F-41B9-9969-C81FF2550C3B}" destId="{98C986BD-6F24-4FAD-9E89-5359C6FE500C}" srcOrd="0" destOrd="1" presId="urn:microsoft.com/office/officeart/2005/8/layout/hList2"/>
    <dgm:cxn modelId="{A71E1430-ACEB-4AEF-B911-3528D0E1F43F}" srcId="{67E82700-C0DA-43C2-9075-F23BD42B7C16}" destId="{6C4FDBDC-1F58-448F-98D7-28B4422B74AA}" srcOrd="5" destOrd="0" parTransId="{772FB7A9-5F66-4483-B2F9-1DD0381F04F5}" sibTransId="{474279F4-74CC-4E01-B13C-2F42DE067A26}"/>
    <dgm:cxn modelId="{62622537-2D3F-4AC5-981E-418D0EC9DE6E}" srcId="{70EE1B19-9158-425F-B89D-5EDBB16BD6F9}" destId="{53AAA355-AA2F-41B9-9969-C81FF2550C3B}" srcOrd="1" destOrd="0" parTransId="{979C2A75-0211-4E60-BEB1-5E98C9F2602C}" sibTransId="{255C47E6-845E-48AD-AA06-03665D4DCCB3}"/>
    <dgm:cxn modelId="{6A2DBE3E-097E-452C-8C23-D3A4A1F73EA8}" srcId="{70EE1B19-9158-425F-B89D-5EDBB16BD6F9}" destId="{5071A55B-2359-4AC1-95AC-A1B1BD3C1D82}" srcOrd="4" destOrd="0" parTransId="{1D121221-56AA-4316-B898-F998AD68E210}" sibTransId="{BE85A41E-A232-486B-B25F-E4654EE9284F}"/>
    <dgm:cxn modelId="{AFE6EE5C-3270-4FC9-B192-09EB20ABC698}" srcId="{67E82700-C0DA-43C2-9075-F23BD42B7C16}" destId="{BFB93205-DF86-418C-AC9A-3472640C4271}" srcOrd="6" destOrd="0" parTransId="{85E8F4BA-075B-4358-AF73-8E25C075A968}" sibTransId="{B3D4EF5B-D1B8-4D0D-817F-66216AF8CA24}"/>
    <dgm:cxn modelId="{CE2EEE66-4B80-4619-85F7-AD712EB3D841}" type="presOf" srcId="{5B444525-D409-4FD9-A19F-EF299293B053}" destId="{8C12BB7C-7E78-4FD1-B400-C17E944C81EC}" srcOrd="0" destOrd="2" presId="urn:microsoft.com/office/officeart/2005/8/layout/hList2"/>
    <dgm:cxn modelId="{4D57DB67-30AF-42DD-9810-96B5EB4506A6}" srcId="{67E82700-C0DA-43C2-9075-F23BD42B7C16}" destId="{08A1BDC7-7850-482D-A981-88A9FCCE4911}" srcOrd="3" destOrd="0" parTransId="{8D10B9E4-E2BA-430B-ADC8-FA94D22C828C}" sibTransId="{401381BF-0E99-46DE-80D9-C0238D4A9C09}"/>
    <dgm:cxn modelId="{1B79E967-D015-483A-A664-A2C91B45BB8C}" srcId="{70EE1B19-9158-425F-B89D-5EDBB16BD6F9}" destId="{196BE6AE-9F4C-4706-949D-17EAD79E894F}" srcOrd="2" destOrd="0" parTransId="{536B2D37-6969-49F7-99F4-B9086B27557C}" sibTransId="{1B29E8CE-6B6A-4C61-87D9-2F633EFC1752}"/>
    <dgm:cxn modelId="{EC6E116E-0C09-48B8-85EF-CFE20C8E4B9D}" type="presOf" srcId="{08A1BDC7-7850-482D-A981-88A9FCCE4911}" destId="{8C12BB7C-7E78-4FD1-B400-C17E944C81EC}" srcOrd="0" destOrd="3" presId="urn:microsoft.com/office/officeart/2005/8/layout/hList2"/>
    <dgm:cxn modelId="{C9F8E46E-D9D6-413B-BFD7-2C6ED2BC928B}" type="presOf" srcId="{3952CB2D-5B99-42DF-85A3-97C424A3DC46}" destId="{8C12BB7C-7E78-4FD1-B400-C17E944C81EC}" srcOrd="0" destOrd="4" presId="urn:microsoft.com/office/officeart/2005/8/layout/hList2"/>
    <dgm:cxn modelId="{29BF6059-1F73-4E1B-BA93-9EE8C529526D}" type="presOf" srcId="{BFB93205-DF86-418C-AC9A-3472640C4271}" destId="{8C12BB7C-7E78-4FD1-B400-C17E944C81EC}" srcOrd="0" destOrd="6" presId="urn:microsoft.com/office/officeart/2005/8/layout/hList2"/>
    <dgm:cxn modelId="{ED318279-6DCF-48D4-B23A-DA50A21CFFD0}" type="presOf" srcId="{196BE6AE-9F4C-4706-949D-17EAD79E894F}" destId="{98C986BD-6F24-4FAD-9E89-5359C6FE500C}" srcOrd="0" destOrd="2" presId="urn:microsoft.com/office/officeart/2005/8/layout/hList2"/>
    <dgm:cxn modelId="{899F5A82-AC40-4F6F-9721-C9FD6944B077}" type="presOf" srcId="{BB522328-A2F5-4081-A91B-E21D94EC9238}" destId="{0A3AA500-729D-469E-AF84-D564BCB9C04C}" srcOrd="0" destOrd="0" presId="urn:microsoft.com/office/officeart/2005/8/layout/hList2"/>
    <dgm:cxn modelId="{CDFE2C83-0A4E-49C3-9360-730757E4344C}" type="presOf" srcId="{C3B5A498-701C-4189-B4BD-4868FFF7205A}" destId="{8C12BB7C-7E78-4FD1-B400-C17E944C81EC}" srcOrd="0" destOrd="7" presId="urn:microsoft.com/office/officeart/2005/8/layout/hList2"/>
    <dgm:cxn modelId="{36A2DE8C-71EE-41CF-AB57-CD30B81B168A}" srcId="{67E82700-C0DA-43C2-9075-F23BD42B7C16}" destId="{0339F937-40A9-4F78-BC08-5CAC5C371283}" srcOrd="8" destOrd="0" parTransId="{033BF8D2-A731-4EE0-A7C6-09BD0512A047}" sibTransId="{30617ABF-3A03-4B7D-8382-D808B0340FAC}"/>
    <dgm:cxn modelId="{56342590-546A-4615-975A-75A5351952EB}" type="presOf" srcId="{BD609C78-9088-40F0-BD0D-A310B59EA502}" destId="{8C12BB7C-7E78-4FD1-B400-C17E944C81EC}" srcOrd="0" destOrd="0" presId="urn:microsoft.com/office/officeart/2005/8/layout/hList2"/>
    <dgm:cxn modelId="{D60B69A9-D0F2-4785-99E1-638C939BE665}" srcId="{BB522328-A2F5-4081-A91B-E21D94EC9238}" destId="{70EE1B19-9158-425F-B89D-5EDBB16BD6F9}" srcOrd="1" destOrd="0" parTransId="{C4B0BCAF-6495-49D3-B1C7-8D1C24DB22B2}" sibTransId="{11CE9A33-64A2-41D3-8E2F-4DD1E1CEB446}"/>
    <dgm:cxn modelId="{417AFEAA-FF5A-472F-9C45-48603F37F389}" srcId="{67E82700-C0DA-43C2-9075-F23BD42B7C16}" destId="{3952CB2D-5B99-42DF-85A3-97C424A3DC46}" srcOrd="4" destOrd="0" parTransId="{83A61FE4-9F3C-4F0E-9957-63956390D6BE}" sibTransId="{356A2CA7-2C9D-456D-A36B-FE8FD011B1F0}"/>
    <dgm:cxn modelId="{3163A3AC-F975-420C-8FC2-E77D0C5EFA8F}" type="presOf" srcId="{EE9F39A2-4E38-4780-B946-7656FF0958C8}" destId="{98C986BD-6F24-4FAD-9E89-5359C6FE500C}" srcOrd="0" destOrd="0" presId="urn:microsoft.com/office/officeart/2005/8/layout/hList2"/>
    <dgm:cxn modelId="{994773C5-D7B4-421C-B0DB-0D9C3CBE2DC7}" type="presOf" srcId="{5071A55B-2359-4AC1-95AC-A1B1BD3C1D82}" destId="{98C986BD-6F24-4FAD-9E89-5359C6FE500C}" srcOrd="0" destOrd="4" presId="urn:microsoft.com/office/officeart/2005/8/layout/hList2"/>
    <dgm:cxn modelId="{31BBA6C8-1001-4332-AD2E-C4F8F53DB841}" srcId="{70EE1B19-9158-425F-B89D-5EDBB16BD6F9}" destId="{EE9F39A2-4E38-4780-B946-7656FF0958C8}" srcOrd="0" destOrd="0" parTransId="{08A79CBD-3109-4A29-82B4-772ADD3A1343}" sibTransId="{DD0CE8BD-7685-466E-A07C-70B6F6701BB4}"/>
    <dgm:cxn modelId="{05F0E6CB-5F30-4BB0-BF44-89762D9E07B5}" type="presOf" srcId="{CE2D0653-12E2-4129-9427-5D14558E5ADB}" destId="{8C12BB7C-7E78-4FD1-B400-C17E944C81EC}" srcOrd="0" destOrd="1" presId="urn:microsoft.com/office/officeart/2005/8/layout/hList2"/>
    <dgm:cxn modelId="{36C9C9E4-264D-4319-AF61-84DE9F3D3FEA}" srcId="{67E82700-C0DA-43C2-9075-F23BD42B7C16}" destId="{CE2D0653-12E2-4129-9427-5D14558E5ADB}" srcOrd="1" destOrd="0" parTransId="{8010AB8D-AEEE-4E4E-BE15-29322F56753D}" sibTransId="{AB1C4F60-D357-445D-9D45-24FACDACB606}"/>
    <dgm:cxn modelId="{DCAC16E9-A487-4D2C-B37C-86F7A816B29D}" srcId="{67E82700-C0DA-43C2-9075-F23BD42B7C16}" destId="{BD609C78-9088-40F0-BD0D-A310B59EA502}" srcOrd="0" destOrd="0" parTransId="{E2667E70-376F-499B-A410-69F4DB66F0A5}" sibTransId="{6838B38B-34D5-4E89-A697-1C8BFEF00EC4}"/>
    <dgm:cxn modelId="{A16C6EEF-64F2-41E8-A283-F822C86279BB}" type="presOf" srcId="{0339F937-40A9-4F78-BC08-5CAC5C371283}" destId="{8C12BB7C-7E78-4FD1-B400-C17E944C81EC}" srcOrd="0" destOrd="8" presId="urn:microsoft.com/office/officeart/2005/8/layout/hList2"/>
    <dgm:cxn modelId="{85F9ACF4-E40F-4E6B-9381-245AD253EC65}" type="presOf" srcId="{BE7D7A2E-0CF1-4054-B1FF-A49902CB1FBF}" destId="{98C986BD-6F24-4FAD-9E89-5359C6FE500C}" srcOrd="0" destOrd="3" presId="urn:microsoft.com/office/officeart/2005/8/layout/hList2"/>
    <dgm:cxn modelId="{5CB3F2F9-993E-47CC-AEED-392A2576594B}" srcId="{BB522328-A2F5-4081-A91B-E21D94EC9238}" destId="{67E82700-C0DA-43C2-9075-F23BD42B7C16}" srcOrd="0" destOrd="0" parTransId="{5919AA41-F5A1-44C8-BB6D-2B42ADF73C9C}" sibTransId="{BF26130E-7F16-40FC-8E46-1A497F556DD5}"/>
    <dgm:cxn modelId="{1E1C3FFD-8BF9-4444-8E93-73C2870FDDEA}" srcId="{67E82700-C0DA-43C2-9075-F23BD42B7C16}" destId="{5B444525-D409-4FD9-A19F-EF299293B053}" srcOrd="2" destOrd="0" parTransId="{2BAB6591-AD45-4459-8DDA-F8DD415B0035}" sibTransId="{B47551C0-360E-4889-9ECC-3E460F0A6AC8}"/>
    <dgm:cxn modelId="{2F4CA2FE-1B7C-4878-B42D-7DAB5C8DEADD}" type="presOf" srcId="{70EE1B19-9158-425F-B89D-5EDBB16BD6F9}" destId="{C5559464-6F5B-49E8-AA7B-26D61E10460B}" srcOrd="0" destOrd="0" presId="urn:microsoft.com/office/officeart/2005/8/layout/hList2"/>
    <dgm:cxn modelId="{10A49493-794E-454C-AF34-3F5175543F6C}" type="presParOf" srcId="{0A3AA500-729D-469E-AF84-D564BCB9C04C}" destId="{AD75244A-C6BD-463B-8041-8EA0627E35D2}" srcOrd="0" destOrd="0" presId="urn:microsoft.com/office/officeart/2005/8/layout/hList2"/>
    <dgm:cxn modelId="{009A39EB-D7DD-4B30-8E29-4E2927BAFF91}" type="presParOf" srcId="{AD75244A-C6BD-463B-8041-8EA0627E35D2}" destId="{968F9007-0F1B-486F-9A01-AD8067588C63}" srcOrd="0" destOrd="0" presId="urn:microsoft.com/office/officeart/2005/8/layout/hList2"/>
    <dgm:cxn modelId="{E7B40FD8-CB80-4A1B-B765-799EC63A6A53}" type="presParOf" srcId="{AD75244A-C6BD-463B-8041-8EA0627E35D2}" destId="{8C12BB7C-7E78-4FD1-B400-C17E944C81EC}" srcOrd="1" destOrd="0" presId="urn:microsoft.com/office/officeart/2005/8/layout/hList2"/>
    <dgm:cxn modelId="{3833BE3D-AEAA-4155-A321-2943CDF4566D}" type="presParOf" srcId="{AD75244A-C6BD-463B-8041-8EA0627E35D2}" destId="{4F856852-DAE9-4192-A5DB-1F067D58C9AF}" srcOrd="2" destOrd="0" presId="urn:microsoft.com/office/officeart/2005/8/layout/hList2"/>
    <dgm:cxn modelId="{63C7046F-8276-46D5-BF11-FAA938E01D4B}" type="presParOf" srcId="{0A3AA500-729D-469E-AF84-D564BCB9C04C}" destId="{0E5B7F83-55F3-44A8-8707-2E5B56E5F403}" srcOrd="1" destOrd="0" presId="urn:microsoft.com/office/officeart/2005/8/layout/hList2"/>
    <dgm:cxn modelId="{E54D9DC4-8AD5-4853-A0CA-7A702A821A06}" type="presParOf" srcId="{0A3AA500-729D-469E-AF84-D564BCB9C04C}" destId="{DE99509C-2447-4D04-84E2-865A1C4BB1F8}" srcOrd="2" destOrd="0" presId="urn:microsoft.com/office/officeart/2005/8/layout/hList2"/>
    <dgm:cxn modelId="{D5889B92-2B02-4D11-A1D3-90C637EED34B}" type="presParOf" srcId="{DE99509C-2447-4D04-84E2-865A1C4BB1F8}" destId="{95F19E2A-C471-4C01-A0FC-69CB5DFC2D7C}" srcOrd="0" destOrd="0" presId="urn:microsoft.com/office/officeart/2005/8/layout/hList2"/>
    <dgm:cxn modelId="{A48612A9-2A23-43CF-9755-C1C0AA1BF036}" type="presParOf" srcId="{DE99509C-2447-4D04-84E2-865A1C4BB1F8}" destId="{98C986BD-6F24-4FAD-9E89-5359C6FE500C}" srcOrd="1" destOrd="0" presId="urn:microsoft.com/office/officeart/2005/8/layout/hList2"/>
    <dgm:cxn modelId="{6C303A34-F49A-4358-8198-BEEAD4C804A5}" type="presParOf" srcId="{DE99509C-2447-4D04-84E2-865A1C4BB1F8}" destId="{C5559464-6F5B-49E8-AA7B-26D61E10460B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B50A930-A817-4A62-B4F8-1E38F1768BF9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2A9ABC5-2DBD-4A21-9DF1-72F66E630073}" type="pres">
      <dgm:prSet presAssocID="{EB50A930-A817-4A62-B4F8-1E38F1768BF9}" presName="Name0" presStyleCnt="0">
        <dgm:presLayoutVars>
          <dgm:dir/>
          <dgm:resizeHandles val="exact"/>
        </dgm:presLayoutVars>
      </dgm:prSet>
      <dgm:spPr/>
    </dgm:pt>
  </dgm:ptLst>
  <dgm:cxnLst>
    <dgm:cxn modelId="{68AD816A-8351-4495-A5EA-A0ADF2D50D52}" type="presOf" srcId="{EB50A930-A817-4A62-B4F8-1E38F1768BF9}" destId="{02A9ABC5-2DBD-4A21-9DF1-72F66E630073}" srcOrd="0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B522328-A2F5-4081-A91B-E21D94EC9238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7E82700-C0DA-43C2-9075-F23BD42B7C16}">
      <dgm:prSet phldrT="[Texto]" custT="1"/>
      <dgm:spPr/>
      <dgm:t>
        <a:bodyPr/>
        <a:lstStyle/>
        <a:p>
          <a:r>
            <a:rPr lang="en-US" sz="2000" b="1" err="1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Comunicación</a:t>
          </a:r>
          <a:r>
            <a:rPr lang="en-US" sz="1800" b="1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social</a:t>
          </a:r>
          <a:endParaRPr lang="es-ES" sz="1800" b="1">
            <a:solidFill>
              <a:srgbClr val="7030A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919AA41-F5A1-44C8-BB6D-2B42ADF73C9C}" type="parTrans" cxnId="{5CB3F2F9-993E-47CC-AEED-392A2576594B}">
      <dgm:prSet/>
      <dgm:spPr/>
      <dgm:t>
        <a:bodyPr/>
        <a:lstStyle/>
        <a:p>
          <a:endParaRPr lang="es-ES"/>
        </a:p>
      </dgm:t>
    </dgm:pt>
    <dgm:pt modelId="{BF26130E-7F16-40FC-8E46-1A497F556DD5}" type="sibTrans" cxnId="{5CB3F2F9-993E-47CC-AEED-392A2576594B}">
      <dgm:prSet/>
      <dgm:spPr/>
      <dgm:t>
        <a:bodyPr/>
        <a:lstStyle/>
        <a:p>
          <a:endParaRPr lang="es-ES"/>
        </a:p>
      </dgm:t>
    </dgm:pt>
    <dgm:pt modelId="{1082EC7C-DB14-4CFB-B14D-9BED37132766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Puede parecer que tiene poco </a:t>
          </a:r>
          <a:r>
            <a:rPr lang="es-ES" sz="2000" err="1">
              <a:latin typeface="Arial" panose="020B0604020202020204" pitchFamily="34" charset="0"/>
              <a:cs typeface="Arial" panose="020B0604020202020204" pitchFamily="34" charset="0"/>
            </a:rPr>
            <a:t>interéslas</a:t>
          </a:r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 interacciones</a:t>
          </a:r>
        </a:p>
      </dgm:t>
    </dgm:pt>
    <dgm:pt modelId="{6965AF7C-E4A6-497F-A978-3E1AB5A8B50F}" type="parTrans" cxnId="{FDBC1305-9C9F-4A9F-8BCE-F46C4A5D4EBA}">
      <dgm:prSet/>
      <dgm:spPr/>
      <dgm:t>
        <a:bodyPr/>
        <a:lstStyle/>
        <a:p>
          <a:endParaRPr lang="es-ES"/>
        </a:p>
      </dgm:t>
    </dgm:pt>
    <dgm:pt modelId="{F629CAFF-7F85-401E-BD75-A000E33C7A4B}" type="sibTrans" cxnId="{FDBC1305-9C9F-4A9F-8BCE-F46C4A5D4EBA}">
      <dgm:prSet/>
      <dgm:spPr/>
      <dgm:t>
        <a:bodyPr/>
        <a:lstStyle/>
        <a:p>
          <a:endParaRPr lang="es-ES"/>
        </a:p>
      </dgm:t>
    </dgm:pt>
    <dgm:pt modelId="{70EE1B19-9158-425F-B89D-5EDBB16BD6F9}">
      <dgm:prSet phldrT="[Texto]" custT="1"/>
      <dgm:spPr/>
      <dgm:t>
        <a:bodyPr/>
        <a:lstStyle/>
        <a:p>
          <a:r>
            <a:rPr lang="es-ES" sz="2000" b="1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Comportamientos</a:t>
          </a:r>
          <a:r>
            <a:rPr lang="es-ES" sz="1800" b="1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restringidos y repetitivos </a:t>
          </a:r>
          <a:endParaRPr lang="es-ES" sz="180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B0BCAF-6495-49D3-B1C7-8D1C24DB22B2}" type="parTrans" cxnId="{D60B69A9-D0F2-4785-99E1-638C939BE665}">
      <dgm:prSet/>
      <dgm:spPr/>
      <dgm:t>
        <a:bodyPr/>
        <a:lstStyle/>
        <a:p>
          <a:endParaRPr lang="es-ES"/>
        </a:p>
      </dgm:t>
    </dgm:pt>
    <dgm:pt modelId="{11CE9A33-64A2-41D3-8E2F-4DD1E1CEB446}" type="sibTrans" cxnId="{D60B69A9-D0F2-4785-99E1-638C939BE665}">
      <dgm:prSet/>
      <dgm:spPr/>
      <dgm:t>
        <a:bodyPr/>
        <a:lstStyle/>
        <a:p>
          <a:endParaRPr lang="es-ES"/>
        </a:p>
      </dgm:t>
    </dgm:pt>
    <dgm:pt modelId="{53AAA355-AA2F-41B9-9969-C81FF2550C3B}">
      <dgm:prSet phldrT="[Texto]" custT="1"/>
      <dgm:spPr>
        <a:solidFill>
          <a:srgbClr val="33CCFF"/>
        </a:solidFill>
      </dgm:spPr>
      <dgm:t>
        <a:bodyPr/>
        <a:lstStyle/>
        <a:p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La inflexibilidad de comportamiento </a:t>
          </a:r>
          <a:r>
            <a:rPr lang="es-CR" sz="2000">
              <a:latin typeface="Arial" panose="020B0604020202020204" pitchFamily="34" charset="0"/>
              <a:cs typeface="Arial" panose="020B0604020202020204" pitchFamily="34" charset="0"/>
            </a:rPr>
            <a:t>interfieren e</a:t>
          </a:r>
          <a:r>
            <a:rPr lang="es-MX" sz="2000">
              <a:latin typeface="Arial" panose="020B0604020202020204" pitchFamily="34" charset="0"/>
              <a:cs typeface="Arial" panose="020B0604020202020204" pitchFamily="34" charset="0"/>
            </a:rPr>
            <a:t>n uno o más contextos</a:t>
          </a:r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9C2A75-0211-4E60-BEB1-5E98C9F2602C}" type="parTrans" cxnId="{62622537-2D3F-4AC5-981E-418D0EC9DE6E}">
      <dgm:prSet/>
      <dgm:spPr/>
      <dgm:t>
        <a:bodyPr/>
        <a:lstStyle/>
        <a:p>
          <a:endParaRPr lang="es-ES"/>
        </a:p>
      </dgm:t>
    </dgm:pt>
    <dgm:pt modelId="{255C47E6-845E-48AD-AA06-03665D4DCCB3}" type="sibTrans" cxnId="{62622537-2D3F-4AC5-981E-418D0EC9DE6E}">
      <dgm:prSet/>
      <dgm:spPr/>
      <dgm:t>
        <a:bodyPr/>
        <a:lstStyle/>
        <a:p>
          <a:endParaRPr lang="es-ES"/>
        </a:p>
      </dgm:t>
    </dgm:pt>
    <dgm:pt modelId="{BE7D7A2E-0CF1-4054-B1FF-A49902CB1FBF}">
      <dgm:prSet phldrT="[Texto]" custT="1"/>
      <dgm:spPr>
        <a:solidFill>
          <a:srgbClr val="33CCFF"/>
        </a:solidFill>
      </dgm:spPr>
      <dgm:t>
        <a:bodyPr/>
        <a:lstStyle/>
        <a:p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Dificultad para alternar actividades</a:t>
          </a:r>
        </a:p>
      </dgm:t>
    </dgm:pt>
    <dgm:pt modelId="{E78530A8-D402-4332-B387-8045FD4D3BA9}" type="parTrans" cxnId="{4B671B05-CF29-4F88-B364-9F317755F2AE}">
      <dgm:prSet/>
      <dgm:spPr/>
      <dgm:t>
        <a:bodyPr/>
        <a:lstStyle/>
        <a:p>
          <a:endParaRPr lang="es-ES"/>
        </a:p>
      </dgm:t>
    </dgm:pt>
    <dgm:pt modelId="{1884A44D-B32E-4906-818F-30A7927B1B3D}" type="sibTrans" cxnId="{4B671B05-CF29-4F88-B364-9F317755F2AE}">
      <dgm:prSet/>
      <dgm:spPr/>
      <dgm:t>
        <a:bodyPr/>
        <a:lstStyle/>
        <a:p>
          <a:endParaRPr lang="es-ES"/>
        </a:p>
      </dgm:t>
    </dgm:pt>
    <dgm:pt modelId="{0339F937-40A9-4F78-BC08-5CAC5C371283}">
      <dgm:prSet/>
      <dgm:spPr>
        <a:solidFill>
          <a:srgbClr val="92D050"/>
        </a:solidFill>
      </dgm:spPr>
      <dgm:t>
        <a:bodyPr/>
        <a:lstStyle/>
        <a:p>
          <a:endParaRPr lang="es-ES" sz="1500"/>
        </a:p>
      </dgm:t>
    </dgm:pt>
    <dgm:pt modelId="{033BF8D2-A731-4EE0-A7C6-09BD0512A047}" type="parTrans" cxnId="{36A2DE8C-71EE-41CF-AB57-CD30B81B168A}">
      <dgm:prSet/>
      <dgm:spPr/>
      <dgm:t>
        <a:bodyPr/>
        <a:lstStyle/>
        <a:p>
          <a:endParaRPr lang="es-ES"/>
        </a:p>
      </dgm:t>
    </dgm:pt>
    <dgm:pt modelId="{30617ABF-3A03-4B7D-8382-D808B0340FAC}" type="sibTrans" cxnId="{36A2DE8C-71EE-41CF-AB57-CD30B81B168A}">
      <dgm:prSet/>
      <dgm:spPr/>
      <dgm:t>
        <a:bodyPr/>
        <a:lstStyle/>
        <a:p>
          <a:endParaRPr lang="es-ES"/>
        </a:p>
      </dgm:t>
    </dgm:pt>
    <dgm:pt modelId="{5B444525-D409-4FD9-A19F-EF299293B053}">
      <dgm:prSet phldrT="[Texto]" custT="1"/>
      <dgm:spPr>
        <a:solidFill>
          <a:srgbClr val="92D050"/>
        </a:solidFill>
      </dgm:spPr>
      <dgm:t>
        <a:bodyPr/>
        <a:lstStyle/>
        <a:p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AB6591-AD45-4459-8DDA-F8DD415B0035}" type="parTrans" cxnId="{1E1C3FFD-8BF9-4444-8E93-73C2870FDDEA}">
      <dgm:prSet/>
      <dgm:spPr/>
      <dgm:t>
        <a:bodyPr/>
        <a:lstStyle/>
        <a:p>
          <a:endParaRPr lang="es-ES"/>
        </a:p>
      </dgm:t>
    </dgm:pt>
    <dgm:pt modelId="{B47551C0-360E-4889-9ECC-3E460F0A6AC8}" type="sibTrans" cxnId="{1E1C3FFD-8BF9-4444-8E93-73C2870FDDEA}">
      <dgm:prSet/>
      <dgm:spPr/>
      <dgm:t>
        <a:bodyPr/>
        <a:lstStyle/>
        <a:p>
          <a:endParaRPr lang="es-ES"/>
        </a:p>
      </dgm:t>
    </dgm:pt>
    <dgm:pt modelId="{AF24879C-CC08-473F-AE53-735EE905A9DD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2000" u="sng">
              <a:latin typeface="Arial" panose="020B0604020202020204" pitchFamily="34" charset="0"/>
              <a:cs typeface="Arial" panose="020B0604020202020204" pitchFamily="34" charset="0"/>
            </a:rPr>
            <a:t>Sin apoyo</a:t>
          </a:r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, las deficiencias en la  comunicación social causan problemas importantes</a:t>
          </a:r>
        </a:p>
      </dgm:t>
    </dgm:pt>
    <dgm:pt modelId="{841E9536-672A-4645-9188-E5BDBA91653C}" type="parTrans" cxnId="{140D393D-8E13-4254-AA0F-770A43723246}">
      <dgm:prSet/>
      <dgm:spPr/>
      <dgm:t>
        <a:bodyPr/>
        <a:lstStyle/>
        <a:p>
          <a:endParaRPr lang="es-ES"/>
        </a:p>
      </dgm:t>
    </dgm:pt>
    <dgm:pt modelId="{A80FE0D3-EABD-445F-8D88-D47029C227B1}" type="sibTrans" cxnId="{140D393D-8E13-4254-AA0F-770A43723246}">
      <dgm:prSet/>
      <dgm:spPr/>
      <dgm:t>
        <a:bodyPr/>
        <a:lstStyle/>
        <a:p>
          <a:endParaRPr lang="es-ES"/>
        </a:p>
      </dgm:t>
    </dgm:pt>
    <dgm:pt modelId="{5071A55B-2359-4AC1-95AC-A1B1BD3C1D82}">
      <dgm:prSet/>
      <dgm:spPr>
        <a:solidFill>
          <a:srgbClr val="33CCFF"/>
        </a:solidFill>
      </dgm:spPr>
      <dgm:t>
        <a:bodyPr/>
        <a:lstStyle/>
        <a:p>
          <a:endParaRPr lang="es-ES" sz="1800"/>
        </a:p>
      </dgm:t>
    </dgm:pt>
    <dgm:pt modelId="{1D121221-56AA-4316-B898-F998AD68E210}" type="parTrans" cxnId="{6A2DBE3E-097E-452C-8C23-D3A4A1F73EA8}">
      <dgm:prSet/>
      <dgm:spPr/>
      <dgm:t>
        <a:bodyPr/>
        <a:lstStyle/>
        <a:p>
          <a:endParaRPr lang="es-ES"/>
        </a:p>
      </dgm:t>
    </dgm:pt>
    <dgm:pt modelId="{BE85A41E-A232-486B-B25F-E4654EE9284F}" type="sibTrans" cxnId="{6A2DBE3E-097E-452C-8C23-D3A4A1F73EA8}">
      <dgm:prSet/>
      <dgm:spPr/>
      <dgm:t>
        <a:bodyPr/>
        <a:lstStyle/>
        <a:p>
          <a:endParaRPr lang="es-ES"/>
        </a:p>
      </dgm:t>
    </dgm:pt>
    <dgm:pt modelId="{196BE6AE-9F4C-4706-949D-17EAD79E894F}">
      <dgm:prSet phldrT="[Texto]" custT="1"/>
      <dgm:spPr>
        <a:solidFill>
          <a:srgbClr val="33CCFF"/>
        </a:solidFill>
      </dgm:spPr>
      <dgm:t>
        <a:bodyPr/>
        <a:lstStyle/>
        <a:p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6B2D37-6969-49F7-99F4-B9086B27557C}" type="parTrans" cxnId="{1B79E967-D015-483A-A664-A2C91B45BB8C}">
      <dgm:prSet/>
      <dgm:spPr/>
      <dgm:t>
        <a:bodyPr/>
        <a:lstStyle/>
        <a:p>
          <a:endParaRPr lang="es-ES"/>
        </a:p>
      </dgm:t>
    </dgm:pt>
    <dgm:pt modelId="{1B29E8CE-6B6A-4C61-87D9-2F633EFC1752}" type="sibTrans" cxnId="{1B79E967-D015-483A-A664-A2C91B45BB8C}">
      <dgm:prSet/>
      <dgm:spPr/>
      <dgm:t>
        <a:bodyPr/>
        <a:lstStyle/>
        <a:p>
          <a:endParaRPr lang="es-ES"/>
        </a:p>
      </dgm:t>
    </dgm:pt>
    <dgm:pt modelId="{EE9F39A2-4E38-4780-B946-7656FF0958C8}">
      <dgm:prSet phldrT="[Texto]" custT="1"/>
      <dgm:spPr>
        <a:solidFill>
          <a:srgbClr val="33CCFF"/>
        </a:solidFill>
      </dgm:spPr>
      <dgm:t>
        <a:bodyPr/>
        <a:lstStyle/>
        <a:p>
          <a:endParaRPr lang="es-ES" sz="2000"/>
        </a:p>
      </dgm:t>
    </dgm:pt>
    <dgm:pt modelId="{08A79CBD-3109-4A29-82B4-772ADD3A1343}" type="parTrans" cxnId="{31BBA6C8-1001-4332-AD2E-C4F8F53DB841}">
      <dgm:prSet/>
      <dgm:spPr/>
      <dgm:t>
        <a:bodyPr/>
        <a:lstStyle/>
        <a:p>
          <a:endParaRPr lang="es-ES"/>
        </a:p>
      </dgm:t>
    </dgm:pt>
    <dgm:pt modelId="{DD0CE8BD-7685-466E-A07C-70B6F6701BB4}" type="sibTrans" cxnId="{31BBA6C8-1001-4332-AD2E-C4F8F53DB841}">
      <dgm:prSet/>
      <dgm:spPr/>
      <dgm:t>
        <a:bodyPr/>
        <a:lstStyle/>
        <a:p>
          <a:endParaRPr lang="es-ES"/>
        </a:p>
      </dgm:t>
    </dgm:pt>
    <dgm:pt modelId="{D2AB9321-2233-4F2D-8D22-02E76AB0E0DE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Dificultad para iniciar interacciones sociales y repuestas diferentes a la apertura social</a:t>
          </a:r>
        </a:p>
      </dgm:t>
    </dgm:pt>
    <dgm:pt modelId="{D4F2A05C-1C7E-4311-97F3-ABEA088AC9D3}" type="parTrans" cxnId="{955B7A55-682B-4A24-9A72-F2CAAD71FD42}">
      <dgm:prSet/>
      <dgm:spPr/>
    </dgm:pt>
    <dgm:pt modelId="{A4A603F4-9C88-4F51-BFD8-CE77D67EDD56}" type="sibTrans" cxnId="{955B7A55-682B-4A24-9A72-F2CAAD71FD42}">
      <dgm:prSet/>
      <dgm:spPr/>
    </dgm:pt>
    <dgm:pt modelId="{494BB991-E776-4536-8750-B6B3ECE24E3C}">
      <dgm:prSet phldrT="[Texto]" custT="1"/>
      <dgm:spPr>
        <a:solidFill>
          <a:srgbClr val="92D050"/>
        </a:solidFill>
      </dgm:spPr>
      <dgm:t>
        <a:bodyPr/>
        <a:lstStyle/>
        <a:p>
          <a:endParaRPr lang="es-E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722590-5666-426A-8EA5-71DC6568E5D1}" type="parTrans" cxnId="{DF0E3D42-CF2C-4AC6-B767-60DA0C1B8E77}">
      <dgm:prSet/>
      <dgm:spPr/>
    </dgm:pt>
    <dgm:pt modelId="{E5573FC0-18CF-45E2-BAB1-5C95E5603A40}" type="sibTrans" cxnId="{DF0E3D42-CF2C-4AC6-B767-60DA0C1B8E77}">
      <dgm:prSet/>
      <dgm:spPr/>
    </dgm:pt>
    <dgm:pt modelId="{C90F22CB-963A-411B-8BB9-DAE6E770CA15}">
      <dgm:prSet phldrT="[Texto]" custT="1"/>
      <dgm:spPr>
        <a:solidFill>
          <a:srgbClr val="92D050"/>
        </a:solidFill>
      </dgm:spPr>
      <dgm:t>
        <a:bodyPr/>
        <a:lstStyle/>
        <a:p>
          <a:endParaRPr lang="es-E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5B3A11-7319-4639-9EF7-1FA178C3BDAF}" type="parTrans" cxnId="{7510373F-BAE5-4F5F-B407-015217207CD3}">
      <dgm:prSet/>
      <dgm:spPr/>
    </dgm:pt>
    <dgm:pt modelId="{CC5CAD4E-CCEF-4AB7-B862-17E3E10C4403}" type="sibTrans" cxnId="{7510373F-BAE5-4F5F-B407-015217207CD3}">
      <dgm:prSet/>
      <dgm:spPr/>
    </dgm:pt>
    <dgm:pt modelId="{994D58F2-F4B7-43E1-9F88-C330350065E0}">
      <dgm:prSet phldrT="[Texto]" custT="1"/>
      <dgm:spPr>
        <a:solidFill>
          <a:srgbClr val="33CCFF"/>
        </a:solidFill>
      </dgm:spPr>
      <dgm:t>
        <a:bodyPr/>
        <a:lstStyle/>
        <a:p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 restringidos/ repetitivos que con el funcionamiento</a:t>
          </a:r>
        </a:p>
      </dgm:t>
    </dgm:pt>
    <dgm:pt modelId="{26696D2A-184C-4C15-9596-26CEB7CAF3EA}" type="parTrans" cxnId="{B46BB23F-694B-4013-B58B-0BEEA835F16B}">
      <dgm:prSet/>
      <dgm:spPr/>
    </dgm:pt>
    <dgm:pt modelId="{DEE40BD5-B8BB-4D18-AFE4-EC4A8E5EF885}" type="sibTrans" cxnId="{B46BB23F-694B-4013-B58B-0BEEA835F16B}">
      <dgm:prSet/>
      <dgm:spPr/>
    </dgm:pt>
    <dgm:pt modelId="{BEA23861-554E-45C2-A049-AB6A639C7EB3}">
      <dgm:prSet phldrT="[Texto]" custT="1"/>
      <dgm:spPr>
        <a:solidFill>
          <a:srgbClr val="33CCFF"/>
        </a:solidFill>
      </dgm:spPr>
      <dgm:t>
        <a:bodyPr/>
        <a:lstStyle/>
        <a:p>
          <a:r>
            <a:rPr lang="es-ES" sz="2000">
              <a:latin typeface="Arial" panose="020B0604020202020204" pitchFamily="34" charset="0"/>
              <a:cs typeface="Arial" panose="020B0604020202020204" pitchFamily="34" charset="0"/>
            </a:rPr>
            <a:t>Problemas de organización y de planificación dificultan la autonomía</a:t>
          </a:r>
        </a:p>
      </dgm:t>
    </dgm:pt>
    <dgm:pt modelId="{66FABA30-89B6-4567-AF0A-1B0AEB458A92}" type="parTrans" cxnId="{2D690C4B-2688-4D83-A673-FCB029C7F77A}">
      <dgm:prSet/>
      <dgm:spPr/>
    </dgm:pt>
    <dgm:pt modelId="{670FA62E-F396-46CF-B9D3-FBC90A56DFFF}" type="sibTrans" cxnId="{2D690C4B-2688-4D83-A673-FCB029C7F77A}">
      <dgm:prSet/>
      <dgm:spPr/>
    </dgm:pt>
    <dgm:pt modelId="{68B9BA5B-26A1-4425-984F-74A49219AD5C}">
      <dgm:prSet phldrT="[Texto]" custT="1"/>
      <dgm:spPr>
        <a:solidFill>
          <a:srgbClr val="33CCFF"/>
        </a:solidFill>
      </dgm:spPr>
      <dgm:t>
        <a:bodyPr/>
        <a:lstStyle/>
        <a:p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E03CF9-9AB3-4782-8DAC-74499A9920EF}" type="parTrans" cxnId="{7A2B86F5-FEC0-48CF-B4F8-5505E0E5A03B}">
      <dgm:prSet/>
      <dgm:spPr/>
    </dgm:pt>
    <dgm:pt modelId="{56FF7952-E04A-4535-B9CA-B758F3409B11}" type="sibTrans" cxnId="{7A2B86F5-FEC0-48CF-B4F8-5505E0E5A03B}">
      <dgm:prSet/>
      <dgm:spPr/>
    </dgm:pt>
    <dgm:pt modelId="{0A3AA500-729D-469E-AF84-D564BCB9C04C}" type="pres">
      <dgm:prSet presAssocID="{BB522328-A2F5-4081-A91B-E21D94EC9238}" presName="linearFlow" presStyleCnt="0">
        <dgm:presLayoutVars>
          <dgm:dir/>
          <dgm:animLvl val="lvl"/>
          <dgm:resizeHandles/>
        </dgm:presLayoutVars>
      </dgm:prSet>
      <dgm:spPr/>
    </dgm:pt>
    <dgm:pt modelId="{AD75244A-C6BD-463B-8041-8EA0627E35D2}" type="pres">
      <dgm:prSet presAssocID="{67E82700-C0DA-43C2-9075-F23BD42B7C16}" presName="compositeNode" presStyleCnt="0">
        <dgm:presLayoutVars>
          <dgm:bulletEnabled val="1"/>
        </dgm:presLayoutVars>
      </dgm:prSet>
      <dgm:spPr/>
    </dgm:pt>
    <dgm:pt modelId="{968F9007-0F1B-486F-9A01-AD8067588C63}" type="pres">
      <dgm:prSet presAssocID="{67E82700-C0DA-43C2-9075-F23BD42B7C16}" presName="image" presStyleLbl="fgImgPlace1" presStyleIdx="0" presStyleCnt="2" custFlipVert="1" custFlipHor="1" custScaleX="4581" custScaleY="5583" custLinFactNeighborX="-41325" custLinFactNeighborY="-10372"/>
      <dgm:spPr/>
    </dgm:pt>
    <dgm:pt modelId="{8C12BB7C-7E78-4FD1-B400-C17E944C81EC}" type="pres">
      <dgm:prSet presAssocID="{67E82700-C0DA-43C2-9075-F23BD42B7C16}" presName="childNode" presStyleLbl="node1" presStyleIdx="0" presStyleCnt="2" custScaleX="132524" custScaleY="128205" custLinFactNeighborX="5069" custLinFactNeighborY="640">
        <dgm:presLayoutVars>
          <dgm:bulletEnabled val="1"/>
        </dgm:presLayoutVars>
      </dgm:prSet>
      <dgm:spPr/>
    </dgm:pt>
    <dgm:pt modelId="{4F856852-DAE9-4192-A5DB-1F067D58C9AF}" type="pres">
      <dgm:prSet presAssocID="{67E82700-C0DA-43C2-9075-F23BD42B7C16}" presName="parentNode" presStyleLbl="revTx" presStyleIdx="0" presStyleCnt="2" custScaleX="48112" custLinFactNeighborX="-61649" custLinFactNeighborY="-1297">
        <dgm:presLayoutVars>
          <dgm:chMax val="0"/>
          <dgm:bulletEnabled val="1"/>
        </dgm:presLayoutVars>
      </dgm:prSet>
      <dgm:spPr/>
    </dgm:pt>
    <dgm:pt modelId="{0E5B7F83-55F3-44A8-8707-2E5B56E5F403}" type="pres">
      <dgm:prSet presAssocID="{BF26130E-7F16-40FC-8E46-1A497F556DD5}" presName="sibTrans" presStyleCnt="0"/>
      <dgm:spPr/>
    </dgm:pt>
    <dgm:pt modelId="{DE99509C-2447-4D04-84E2-865A1C4BB1F8}" type="pres">
      <dgm:prSet presAssocID="{70EE1B19-9158-425F-B89D-5EDBB16BD6F9}" presName="compositeNode" presStyleCnt="0">
        <dgm:presLayoutVars>
          <dgm:bulletEnabled val="1"/>
        </dgm:presLayoutVars>
      </dgm:prSet>
      <dgm:spPr/>
    </dgm:pt>
    <dgm:pt modelId="{95F19E2A-C471-4C01-A0FC-69CB5DFC2D7C}" type="pres">
      <dgm:prSet presAssocID="{70EE1B19-9158-425F-B89D-5EDBB16BD6F9}" presName="image" presStyleLbl="fgImgPlace1" presStyleIdx="1" presStyleCnt="2" custFlipVert="0" custFlipHor="0" custScaleX="22982" custScaleY="9247" custLinFactNeighborX="-79257" custLinFactNeighborY="-18832"/>
      <dgm:spPr/>
    </dgm:pt>
    <dgm:pt modelId="{98C986BD-6F24-4FAD-9E89-5359C6FE500C}" type="pres">
      <dgm:prSet presAssocID="{70EE1B19-9158-425F-B89D-5EDBB16BD6F9}" presName="childNode" presStyleLbl="node1" presStyleIdx="1" presStyleCnt="2" custScaleX="146864" custScaleY="128205" custLinFactNeighborX="4822" custLinFactNeighborY="-1175">
        <dgm:presLayoutVars>
          <dgm:bulletEnabled val="1"/>
        </dgm:presLayoutVars>
      </dgm:prSet>
      <dgm:spPr/>
    </dgm:pt>
    <dgm:pt modelId="{C5559464-6F5B-49E8-AA7B-26D61E10460B}" type="pres">
      <dgm:prSet presAssocID="{70EE1B19-9158-425F-B89D-5EDBB16BD6F9}" presName="parentNode" presStyleLbl="revTx" presStyleIdx="1" presStyleCnt="2" custScaleX="222488" custScaleY="95496" custLinFactNeighborX="-77946" custLinFactNeighborY="-1762">
        <dgm:presLayoutVars>
          <dgm:chMax val="0"/>
          <dgm:bulletEnabled val="1"/>
        </dgm:presLayoutVars>
      </dgm:prSet>
      <dgm:spPr/>
    </dgm:pt>
  </dgm:ptLst>
  <dgm:cxnLst>
    <dgm:cxn modelId="{FFA34E04-5157-4844-B5FC-3EE50DE46750}" type="presOf" srcId="{67E82700-C0DA-43C2-9075-F23BD42B7C16}" destId="{4F856852-DAE9-4192-A5DB-1F067D58C9AF}" srcOrd="0" destOrd="0" presId="urn:microsoft.com/office/officeart/2005/8/layout/hList2"/>
    <dgm:cxn modelId="{FDBC1305-9C9F-4A9F-8BCE-F46C4A5D4EBA}" srcId="{67E82700-C0DA-43C2-9075-F23BD42B7C16}" destId="{1082EC7C-DB14-4CFB-B14D-9BED37132766}" srcOrd="5" destOrd="0" parTransId="{6965AF7C-E4A6-497F-A978-3E1AB5A8B50F}" sibTransId="{F629CAFF-7F85-401E-BD75-A000E33C7A4B}"/>
    <dgm:cxn modelId="{4B671B05-CF29-4F88-B364-9F317755F2AE}" srcId="{70EE1B19-9158-425F-B89D-5EDBB16BD6F9}" destId="{BE7D7A2E-0CF1-4054-B1FF-A49902CB1FBF}" srcOrd="4" destOrd="0" parTransId="{E78530A8-D402-4332-B387-8045FD4D3BA9}" sibTransId="{1884A44D-B32E-4906-818F-30A7927B1B3D}"/>
    <dgm:cxn modelId="{FA613027-8593-4FD1-B2B4-962BCD7F9F56}" type="presOf" srcId="{BEA23861-554E-45C2-A049-AB6A639C7EB3}" destId="{98C986BD-6F24-4FAD-9E89-5359C6FE500C}" srcOrd="0" destOrd="6" presId="urn:microsoft.com/office/officeart/2005/8/layout/hList2"/>
    <dgm:cxn modelId="{CAA5942C-8E8C-48B6-A28A-0B6601D0F331}" type="presOf" srcId="{53AAA355-AA2F-41B9-9969-C81FF2550C3B}" destId="{98C986BD-6F24-4FAD-9E89-5359C6FE500C}" srcOrd="0" destOrd="1" presId="urn:microsoft.com/office/officeart/2005/8/layout/hList2"/>
    <dgm:cxn modelId="{62622537-2D3F-4AC5-981E-418D0EC9DE6E}" srcId="{70EE1B19-9158-425F-B89D-5EDBB16BD6F9}" destId="{53AAA355-AA2F-41B9-9969-C81FF2550C3B}" srcOrd="1" destOrd="0" parTransId="{979C2A75-0211-4E60-BEB1-5E98C9F2602C}" sibTransId="{255C47E6-845E-48AD-AA06-03665D4DCCB3}"/>
    <dgm:cxn modelId="{140D393D-8E13-4254-AA0F-770A43723246}" srcId="{67E82700-C0DA-43C2-9075-F23BD42B7C16}" destId="{AF24879C-CC08-473F-AE53-735EE905A9DD}" srcOrd="1" destOrd="0" parTransId="{841E9536-672A-4645-9188-E5BDBA91653C}" sibTransId="{A80FE0D3-EABD-445F-8D88-D47029C227B1}"/>
    <dgm:cxn modelId="{6A2DBE3E-097E-452C-8C23-D3A4A1F73EA8}" srcId="{70EE1B19-9158-425F-B89D-5EDBB16BD6F9}" destId="{5071A55B-2359-4AC1-95AC-A1B1BD3C1D82}" srcOrd="7" destOrd="0" parTransId="{1D121221-56AA-4316-B898-F998AD68E210}" sibTransId="{BE85A41E-A232-486B-B25F-E4654EE9284F}"/>
    <dgm:cxn modelId="{7510373F-BAE5-4F5F-B407-015217207CD3}" srcId="{67E82700-C0DA-43C2-9075-F23BD42B7C16}" destId="{C90F22CB-963A-411B-8BB9-DAE6E770CA15}" srcOrd="4" destOrd="0" parTransId="{225B3A11-7319-4639-9EF7-1FA178C3BDAF}" sibTransId="{CC5CAD4E-CCEF-4AB7-B862-17E3E10C4403}"/>
    <dgm:cxn modelId="{B46BB23F-694B-4013-B58B-0BEEA835F16B}" srcId="{70EE1B19-9158-425F-B89D-5EDBB16BD6F9}" destId="{994D58F2-F4B7-43E1-9F88-C330350065E0}" srcOrd="2" destOrd="0" parTransId="{26696D2A-184C-4C15-9596-26CEB7CAF3EA}" sibTransId="{DEE40BD5-B8BB-4D18-AFE4-EC4A8E5EF885}"/>
    <dgm:cxn modelId="{B99DCE41-580D-45D2-A715-0410CB4486B5}" type="presOf" srcId="{AF24879C-CC08-473F-AE53-735EE905A9DD}" destId="{8C12BB7C-7E78-4FD1-B400-C17E944C81EC}" srcOrd="0" destOrd="1" presId="urn:microsoft.com/office/officeart/2005/8/layout/hList2"/>
    <dgm:cxn modelId="{DF0E3D42-CF2C-4AC6-B767-60DA0C1B8E77}" srcId="{67E82700-C0DA-43C2-9075-F23BD42B7C16}" destId="{494BB991-E776-4536-8750-B6B3ECE24E3C}" srcOrd="2" destOrd="0" parTransId="{48722590-5666-426A-8EA5-71DC6568E5D1}" sibTransId="{E5573FC0-18CF-45E2-BAB1-5C95E5603A40}"/>
    <dgm:cxn modelId="{B237E265-12B5-49DC-BCDF-F0B6A1F0D5C4}" type="presOf" srcId="{1082EC7C-DB14-4CFB-B14D-9BED37132766}" destId="{8C12BB7C-7E78-4FD1-B400-C17E944C81EC}" srcOrd="0" destOrd="5" presId="urn:microsoft.com/office/officeart/2005/8/layout/hList2"/>
    <dgm:cxn modelId="{CE2EEE66-4B80-4619-85F7-AD712EB3D841}" type="presOf" srcId="{5B444525-D409-4FD9-A19F-EF299293B053}" destId="{8C12BB7C-7E78-4FD1-B400-C17E944C81EC}" srcOrd="0" destOrd="0" presId="urn:microsoft.com/office/officeart/2005/8/layout/hList2"/>
    <dgm:cxn modelId="{1B79E967-D015-483A-A664-A2C91B45BB8C}" srcId="{70EE1B19-9158-425F-B89D-5EDBB16BD6F9}" destId="{196BE6AE-9F4C-4706-949D-17EAD79E894F}" srcOrd="3" destOrd="0" parTransId="{536B2D37-6969-49F7-99F4-B9086B27557C}" sibTransId="{1B29E8CE-6B6A-4C61-87D9-2F633EFC1752}"/>
    <dgm:cxn modelId="{2D690C4B-2688-4D83-A673-FCB029C7F77A}" srcId="{70EE1B19-9158-425F-B89D-5EDBB16BD6F9}" destId="{BEA23861-554E-45C2-A049-AB6A639C7EB3}" srcOrd="6" destOrd="0" parTransId="{66FABA30-89B6-4567-AF0A-1B0AEB458A92}" sibTransId="{670FA62E-F396-46CF-B9D3-FBC90A56DFFF}"/>
    <dgm:cxn modelId="{955B7A55-682B-4A24-9A72-F2CAAD71FD42}" srcId="{67E82700-C0DA-43C2-9075-F23BD42B7C16}" destId="{D2AB9321-2233-4F2D-8D22-02E76AB0E0DE}" srcOrd="3" destOrd="0" parTransId="{D4F2A05C-1C7E-4311-97F3-ABEA088AC9D3}" sibTransId="{A4A603F4-9C88-4F51-BFD8-CE77D67EDD56}"/>
    <dgm:cxn modelId="{ED318279-6DCF-48D4-B23A-DA50A21CFFD0}" type="presOf" srcId="{196BE6AE-9F4C-4706-949D-17EAD79E894F}" destId="{98C986BD-6F24-4FAD-9E89-5359C6FE500C}" srcOrd="0" destOrd="3" presId="urn:microsoft.com/office/officeart/2005/8/layout/hList2"/>
    <dgm:cxn modelId="{899F5A82-AC40-4F6F-9721-C9FD6944B077}" type="presOf" srcId="{BB522328-A2F5-4081-A91B-E21D94EC9238}" destId="{0A3AA500-729D-469E-AF84-D564BCB9C04C}" srcOrd="0" destOrd="0" presId="urn:microsoft.com/office/officeart/2005/8/layout/hList2"/>
    <dgm:cxn modelId="{36A2DE8C-71EE-41CF-AB57-CD30B81B168A}" srcId="{67E82700-C0DA-43C2-9075-F23BD42B7C16}" destId="{0339F937-40A9-4F78-BC08-5CAC5C371283}" srcOrd="6" destOrd="0" parTransId="{033BF8D2-A731-4EE0-A7C6-09BD0512A047}" sibTransId="{30617ABF-3A03-4B7D-8382-D808B0340FAC}"/>
    <dgm:cxn modelId="{63AE1CA5-D520-4C02-8A9D-9B6B6A36A707}" type="presOf" srcId="{C90F22CB-963A-411B-8BB9-DAE6E770CA15}" destId="{8C12BB7C-7E78-4FD1-B400-C17E944C81EC}" srcOrd="0" destOrd="4" presId="urn:microsoft.com/office/officeart/2005/8/layout/hList2"/>
    <dgm:cxn modelId="{D60B69A9-D0F2-4785-99E1-638C939BE665}" srcId="{BB522328-A2F5-4081-A91B-E21D94EC9238}" destId="{70EE1B19-9158-425F-B89D-5EDBB16BD6F9}" srcOrd="1" destOrd="0" parTransId="{C4B0BCAF-6495-49D3-B1C7-8D1C24DB22B2}" sibTransId="{11CE9A33-64A2-41D3-8E2F-4DD1E1CEB446}"/>
    <dgm:cxn modelId="{3163A3AC-F975-420C-8FC2-E77D0C5EFA8F}" type="presOf" srcId="{EE9F39A2-4E38-4780-B946-7656FF0958C8}" destId="{98C986BD-6F24-4FAD-9E89-5359C6FE500C}" srcOrd="0" destOrd="0" presId="urn:microsoft.com/office/officeart/2005/8/layout/hList2"/>
    <dgm:cxn modelId="{498413B3-B544-4D7E-8A12-3590642B4B41}" type="presOf" srcId="{68B9BA5B-26A1-4425-984F-74A49219AD5C}" destId="{98C986BD-6F24-4FAD-9E89-5359C6FE500C}" srcOrd="0" destOrd="5" presId="urn:microsoft.com/office/officeart/2005/8/layout/hList2"/>
    <dgm:cxn modelId="{7E05C7BF-0F66-4139-8FC7-2260C68EF261}" type="presOf" srcId="{994D58F2-F4B7-43E1-9F88-C330350065E0}" destId="{98C986BD-6F24-4FAD-9E89-5359C6FE500C}" srcOrd="0" destOrd="2" presId="urn:microsoft.com/office/officeart/2005/8/layout/hList2"/>
    <dgm:cxn modelId="{994773C5-D7B4-421C-B0DB-0D9C3CBE2DC7}" type="presOf" srcId="{5071A55B-2359-4AC1-95AC-A1B1BD3C1D82}" destId="{98C986BD-6F24-4FAD-9E89-5359C6FE500C}" srcOrd="0" destOrd="7" presId="urn:microsoft.com/office/officeart/2005/8/layout/hList2"/>
    <dgm:cxn modelId="{31BBA6C8-1001-4332-AD2E-C4F8F53DB841}" srcId="{70EE1B19-9158-425F-B89D-5EDBB16BD6F9}" destId="{EE9F39A2-4E38-4780-B946-7656FF0958C8}" srcOrd="0" destOrd="0" parTransId="{08A79CBD-3109-4A29-82B4-772ADD3A1343}" sibTransId="{DD0CE8BD-7685-466E-A07C-70B6F6701BB4}"/>
    <dgm:cxn modelId="{FF83DBE6-22FD-4C79-93B0-C95F28BC2697}" type="presOf" srcId="{494BB991-E776-4536-8750-B6B3ECE24E3C}" destId="{8C12BB7C-7E78-4FD1-B400-C17E944C81EC}" srcOrd="0" destOrd="2" presId="urn:microsoft.com/office/officeart/2005/8/layout/hList2"/>
    <dgm:cxn modelId="{A16C6EEF-64F2-41E8-A283-F822C86279BB}" type="presOf" srcId="{0339F937-40A9-4F78-BC08-5CAC5C371283}" destId="{8C12BB7C-7E78-4FD1-B400-C17E944C81EC}" srcOrd="0" destOrd="6" presId="urn:microsoft.com/office/officeart/2005/8/layout/hList2"/>
    <dgm:cxn modelId="{85F9ACF4-E40F-4E6B-9381-245AD253EC65}" type="presOf" srcId="{BE7D7A2E-0CF1-4054-B1FF-A49902CB1FBF}" destId="{98C986BD-6F24-4FAD-9E89-5359C6FE500C}" srcOrd="0" destOrd="4" presId="urn:microsoft.com/office/officeart/2005/8/layout/hList2"/>
    <dgm:cxn modelId="{7A2B86F5-FEC0-48CF-B4F8-5505E0E5A03B}" srcId="{70EE1B19-9158-425F-B89D-5EDBB16BD6F9}" destId="{68B9BA5B-26A1-4425-984F-74A49219AD5C}" srcOrd="5" destOrd="0" parTransId="{16E03CF9-9AB3-4782-8DAC-74499A9920EF}" sibTransId="{56FF7952-E04A-4535-B9CA-B758F3409B11}"/>
    <dgm:cxn modelId="{709A97F7-2DD7-4AC5-9854-22C8DF64B0D0}" type="presOf" srcId="{D2AB9321-2233-4F2D-8D22-02E76AB0E0DE}" destId="{8C12BB7C-7E78-4FD1-B400-C17E944C81EC}" srcOrd="0" destOrd="3" presId="urn:microsoft.com/office/officeart/2005/8/layout/hList2"/>
    <dgm:cxn modelId="{5CB3F2F9-993E-47CC-AEED-392A2576594B}" srcId="{BB522328-A2F5-4081-A91B-E21D94EC9238}" destId="{67E82700-C0DA-43C2-9075-F23BD42B7C16}" srcOrd="0" destOrd="0" parTransId="{5919AA41-F5A1-44C8-BB6D-2B42ADF73C9C}" sibTransId="{BF26130E-7F16-40FC-8E46-1A497F556DD5}"/>
    <dgm:cxn modelId="{1E1C3FFD-8BF9-4444-8E93-73C2870FDDEA}" srcId="{67E82700-C0DA-43C2-9075-F23BD42B7C16}" destId="{5B444525-D409-4FD9-A19F-EF299293B053}" srcOrd="0" destOrd="0" parTransId="{2BAB6591-AD45-4459-8DDA-F8DD415B0035}" sibTransId="{B47551C0-360E-4889-9ECC-3E460F0A6AC8}"/>
    <dgm:cxn modelId="{2F4CA2FE-1B7C-4878-B42D-7DAB5C8DEADD}" type="presOf" srcId="{70EE1B19-9158-425F-B89D-5EDBB16BD6F9}" destId="{C5559464-6F5B-49E8-AA7B-26D61E10460B}" srcOrd="0" destOrd="0" presId="urn:microsoft.com/office/officeart/2005/8/layout/hList2"/>
    <dgm:cxn modelId="{10A49493-794E-454C-AF34-3F5175543F6C}" type="presParOf" srcId="{0A3AA500-729D-469E-AF84-D564BCB9C04C}" destId="{AD75244A-C6BD-463B-8041-8EA0627E35D2}" srcOrd="0" destOrd="0" presId="urn:microsoft.com/office/officeart/2005/8/layout/hList2"/>
    <dgm:cxn modelId="{009A39EB-D7DD-4B30-8E29-4E2927BAFF91}" type="presParOf" srcId="{AD75244A-C6BD-463B-8041-8EA0627E35D2}" destId="{968F9007-0F1B-486F-9A01-AD8067588C63}" srcOrd="0" destOrd="0" presId="urn:microsoft.com/office/officeart/2005/8/layout/hList2"/>
    <dgm:cxn modelId="{E7B40FD8-CB80-4A1B-B765-799EC63A6A53}" type="presParOf" srcId="{AD75244A-C6BD-463B-8041-8EA0627E35D2}" destId="{8C12BB7C-7E78-4FD1-B400-C17E944C81EC}" srcOrd="1" destOrd="0" presId="urn:microsoft.com/office/officeart/2005/8/layout/hList2"/>
    <dgm:cxn modelId="{3833BE3D-AEAA-4155-A321-2943CDF4566D}" type="presParOf" srcId="{AD75244A-C6BD-463B-8041-8EA0627E35D2}" destId="{4F856852-DAE9-4192-A5DB-1F067D58C9AF}" srcOrd="2" destOrd="0" presId="urn:microsoft.com/office/officeart/2005/8/layout/hList2"/>
    <dgm:cxn modelId="{63C7046F-8276-46D5-BF11-FAA938E01D4B}" type="presParOf" srcId="{0A3AA500-729D-469E-AF84-D564BCB9C04C}" destId="{0E5B7F83-55F3-44A8-8707-2E5B56E5F403}" srcOrd="1" destOrd="0" presId="urn:microsoft.com/office/officeart/2005/8/layout/hList2"/>
    <dgm:cxn modelId="{E54D9DC4-8AD5-4853-A0CA-7A702A821A06}" type="presParOf" srcId="{0A3AA500-729D-469E-AF84-D564BCB9C04C}" destId="{DE99509C-2447-4D04-84E2-865A1C4BB1F8}" srcOrd="2" destOrd="0" presId="urn:microsoft.com/office/officeart/2005/8/layout/hList2"/>
    <dgm:cxn modelId="{D5889B92-2B02-4D11-A1D3-90C637EED34B}" type="presParOf" srcId="{DE99509C-2447-4D04-84E2-865A1C4BB1F8}" destId="{95F19E2A-C471-4C01-A0FC-69CB5DFC2D7C}" srcOrd="0" destOrd="0" presId="urn:microsoft.com/office/officeart/2005/8/layout/hList2"/>
    <dgm:cxn modelId="{A48612A9-2A23-43CF-9755-C1C0AA1BF036}" type="presParOf" srcId="{DE99509C-2447-4D04-84E2-865A1C4BB1F8}" destId="{98C986BD-6F24-4FAD-9E89-5359C6FE500C}" srcOrd="1" destOrd="0" presId="urn:microsoft.com/office/officeart/2005/8/layout/hList2"/>
    <dgm:cxn modelId="{6C303A34-F49A-4358-8198-BEEAD4C804A5}" type="presParOf" srcId="{DE99509C-2447-4D04-84E2-865A1C4BB1F8}" destId="{C5559464-6F5B-49E8-AA7B-26D61E10460B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856852-DAE9-4192-A5DB-1F067D58C9AF}">
      <dsp:nvSpPr>
        <dsp:cNvPr id="0" name=""/>
        <dsp:cNvSpPr/>
      </dsp:nvSpPr>
      <dsp:spPr>
        <a:xfrm rot="16200000">
          <a:off x="-1888890" y="2403544"/>
          <a:ext cx="4018984" cy="241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42151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err="1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Comunicación</a:t>
          </a:r>
          <a:r>
            <a:rPr lang="en-US" sz="1800" b="1" kern="1200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social</a:t>
          </a:r>
          <a:endParaRPr lang="es-ES" sz="1800" b="1" kern="1200">
            <a:solidFill>
              <a:srgbClr val="7030A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-1888890" y="2403544"/>
        <a:ext cx="4018984" cy="241203"/>
      </dsp:txXfrm>
    </dsp:sp>
    <dsp:sp modelId="{8C12BB7C-7E78-4FD1-B400-C17E944C81EC}">
      <dsp:nvSpPr>
        <dsp:cNvPr id="0" name=""/>
        <dsp:cNvSpPr/>
      </dsp:nvSpPr>
      <dsp:spPr>
        <a:xfrm>
          <a:off x="338560" y="2"/>
          <a:ext cx="3309374" cy="5152538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442151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Las </a:t>
          </a:r>
          <a:r>
            <a:rPr lang="es-ES" sz="2000" u="sng" kern="1200">
              <a:latin typeface="Arial" panose="020B0604020202020204" pitchFamily="34" charset="0"/>
              <a:cs typeface="Arial" panose="020B0604020202020204" pitchFamily="34" charset="0"/>
            </a:rPr>
            <a:t>deficiencias graves </a:t>
          </a: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de las aptitudes de comunicación social verbal y no verbal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u="sng" kern="1200">
              <a:latin typeface="Arial" panose="020B0604020202020204" pitchFamily="34" charset="0"/>
              <a:cs typeface="Arial" panose="020B0604020202020204" pitchFamily="34" charset="0"/>
            </a:rPr>
            <a:t>Inicio limitado </a:t>
          </a: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de las interacciones sociales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u="sng" kern="1200">
              <a:latin typeface="Arial" panose="020B0604020202020204" pitchFamily="34" charset="0"/>
              <a:cs typeface="Arial" panose="020B0604020202020204" pitchFamily="34" charset="0"/>
            </a:rPr>
            <a:t>Respuesta mínima </a:t>
          </a: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a la apertura social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u="sng" kern="1200">
              <a:latin typeface="Arial" panose="020B0604020202020204" pitchFamily="34" charset="0"/>
              <a:cs typeface="Arial" panose="020B0604020202020204" pitchFamily="34" charset="0"/>
            </a:rPr>
            <a:t>Pocas palabras </a:t>
          </a: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inteligibles, que raramente inicia interacción y que, cuando lo hace, es por necesidades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500" kern="1200"/>
        </a:p>
      </dsp:txBody>
      <dsp:txXfrm>
        <a:off x="338560" y="2"/>
        <a:ext cx="3309374" cy="5152538"/>
      </dsp:txXfrm>
    </dsp:sp>
    <dsp:sp modelId="{968F9007-0F1B-486F-9A01-AD8067588C63}">
      <dsp:nvSpPr>
        <dsp:cNvPr id="0" name=""/>
        <dsp:cNvSpPr/>
      </dsp:nvSpPr>
      <dsp:spPr>
        <a:xfrm>
          <a:off x="125332" y="213633"/>
          <a:ext cx="103776" cy="17744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559464-6F5B-49E8-AA7B-26D61E10460B}">
      <dsp:nvSpPr>
        <dsp:cNvPr id="0" name=""/>
        <dsp:cNvSpPr/>
      </dsp:nvSpPr>
      <dsp:spPr>
        <a:xfrm rot="16200000">
          <a:off x="2380074" y="1947750"/>
          <a:ext cx="3837969" cy="1115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42151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Comportamientos</a:t>
          </a:r>
          <a:r>
            <a:rPr lang="es-ES" sz="1800" b="1" kern="1200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restringidos y repetitivos </a:t>
          </a:r>
          <a:endParaRPr lang="es-ES" sz="1800" kern="120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80074" y="1947750"/>
        <a:ext cx="3837969" cy="1115413"/>
      </dsp:txXfrm>
    </dsp:sp>
    <dsp:sp modelId="{98C986BD-6F24-4FAD-9E89-5359C6FE500C}">
      <dsp:nvSpPr>
        <dsp:cNvPr id="0" name=""/>
        <dsp:cNvSpPr/>
      </dsp:nvSpPr>
      <dsp:spPr>
        <a:xfrm>
          <a:off x="4475772" y="0"/>
          <a:ext cx="3667470" cy="5152538"/>
        </a:xfrm>
        <a:prstGeom prst="rect">
          <a:avLst/>
        </a:prstGeom>
        <a:solidFill>
          <a:srgbClr val="33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442151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u="sng" kern="1200">
              <a:latin typeface="Arial" panose="020B0604020202020204" pitchFamily="34" charset="0"/>
              <a:cs typeface="Arial" panose="020B0604020202020204" pitchFamily="34" charset="0"/>
            </a:rPr>
            <a:t>Inflexibilidad extrema</a:t>
          </a: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, comportamientos restringidos/ repetitivos que interfieren </a:t>
          </a:r>
          <a:r>
            <a:rPr lang="es-ES" sz="2000" u="sng" kern="1200">
              <a:latin typeface="Arial" panose="020B0604020202020204" pitchFamily="34" charset="0"/>
              <a:cs typeface="Arial" panose="020B0604020202020204" pitchFamily="34" charset="0"/>
            </a:rPr>
            <a:t>notablemente</a:t>
          </a: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 con el funcionamiento en </a:t>
          </a:r>
          <a:r>
            <a:rPr lang="es-ES" sz="2000" u="sng" kern="1200">
              <a:latin typeface="Arial" panose="020B0604020202020204" pitchFamily="34" charset="0"/>
              <a:cs typeface="Arial" panose="020B0604020202020204" pitchFamily="34" charset="0"/>
            </a:rPr>
            <a:t>todos</a:t>
          </a: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 los ámbitos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Ansiedad </a:t>
          </a:r>
          <a:r>
            <a:rPr lang="es-ES" sz="2000" u="sng" kern="1200">
              <a:latin typeface="Arial" panose="020B0604020202020204" pitchFamily="34" charset="0"/>
              <a:cs typeface="Arial" panose="020B0604020202020204" pitchFamily="34" charset="0"/>
            </a:rPr>
            <a:t>intensa</a:t>
          </a: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/dificultad para cambiar el foco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800" kern="1200"/>
        </a:p>
      </dsp:txBody>
      <dsp:txXfrm>
        <a:off x="4475772" y="0"/>
        <a:ext cx="3667470" cy="5152538"/>
      </dsp:txXfrm>
    </dsp:sp>
    <dsp:sp modelId="{95F19E2A-C471-4C01-A0FC-69CB5DFC2D7C}">
      <dsp:nvSpPr>
        <dsp:cNvPr id="0" name=""/>
        <dsp:cNvSpPr/>
      </dsp:nvSpPr>
      <dsp:spPr>
        <a:xfrm flipH="1" flipV="1">
          <a:off x="4030593" y="14336"/>
          <a:ext cx="230434" cy="40638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856852-DAE9-4192-A5DB-1F067D58C9AF}">
      <dsp:nvSpPr>
        <dsp:cNvPr id="0" name=""/>
        <dsp:cNvSpPr/>
      </dsp:nvSpPr>
      <dsp:spPr>
        <a:xfrm rot="16200000">
          <a:off x="-1857796" y="2364434"/>
          <a:ext cx="3956387" cy="2407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41403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err="1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Comunicación</a:t>
          </a:r>
          <a:r>
            <a:rPr lang="en-US" sz="1800" b="1" kern="1200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social</a:t>
          </a:r>
          <a:endParaRPr lang="es-ES" sz="1800" b="1" kern="1200">
            <a:solidFill>
              <a:srgbClr val="7030A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-1857796" y="2364434"/>
        <a:ext cx="3956387" cy="240795"/>
      </dsp:txXfrm>
    </dsp:sp>
    <dsp:sp modelId="{8C12BB7C-7E78-4FD1-B400-C17E944C81EC}">
      <dsp:nvSpPr>
        <dsp:cNvPr id="0" name=""/>
        <dsp:cNvSpPr/>
      </dsp:nvSpPr>
      <dsp:spPr>
        <a:xfrm>
          <a:off x="317941" y="5"/>
          <a:ext cx="3303775" cy="5072286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441403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Problemas sociales </a:t>
          </a:r>
          <a:r>
            <a:rPr lang="es-ES" sz="2000" u="sng" kern="1200">
              <a:latin typeface="Arial" panose="020B0604020202020204" pitchFamily="34" charset="0"/>
              <a:cs typeface="Arial" panose="020B0604020202020204" pitchFamily="34" charset="0"/>
            </a:rPr>
            <a:t>con apoyo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Las deficiencias </a:t>
          </a:r>
          <a:r>
            <a:rPr lang="es-ES" sz="2000" u="sng" kern="1200">
              <a:latin typeface="Arial" panose="020B0604020202020204" pitchFamily="34" charset="0"/>
              <a:cs typeface="Arial" panose="020B0604020202020204" pitchFamily="34" charset="0"/>
            </a:rPr>
            <a:t>notables</a:t>
          </a: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 de las aptitudes de comunicación social,  verbal y no verbal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4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4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Inicio </a:t>
          </a:r>
          <a:r>
            <a:rPr lang="es-ES" sz="2000" u="sng" kern="1200">
              <a:latin typeface="Arial" panose="020B0604020202020204" pitchFamily="34" charset="0"/>
              <a:cs typeface="Arial" panose="020B0604020202020204" pitchFamily="34" charset="0"/>
            </a:rPr>
            <a:t>limitado</a:t>
          </a: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  de interacciones sociales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4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Reducción de respuesta a la apertura social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500" kern="1200"/>
        </a:p>
      </dsp:txBody>
      <dsp:txXfrm>
        <a:off x="317941" y="5"/>
        <a:ext cx="3303775" cy="5072286"/>
      </dsp:txXfrm>
    </dsp:sp>
    <dsp:sp modelId="{968F9007-0F1B-486F-9A01-AD8067588C63}">
      <dsp:nvSpPr>
        <dsp:cNvPr id="0" name=""/>
        <dsp:cNvSpPr/>
      </dsp:nvSpPr>
      <dsp:spPr>
        <a:xfrm flipV="1">
          <a:off x="131525" y="213065"/>
          <a:ext cx="103601" cy="161817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559464-6F5B-49E8-AA7B-26D61E10460B}">
      <dsp:nvSpPr>
        <dsp:cNvPr id="0" name=""/>
        <dsp:cNvSpPr/>
      </dsp:nvSpPr>
      <dsp:spPr>
        <a:xfrm rot="16200000">
          <a:off x="2410172" y="1909670"/>
          <a:ext cx="3778192" cy="11135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41403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Comportamientos</a:t>
          </a:r>
          <a:r>
            <a:rPr lang="es-ES" sz="1800" b="1" kern="1200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restringidos y repetitivos </a:t>
          </a:r>
          <a:endParaRPr lang="es-ES" sz="1800" kern="120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10172" y="1909670"/>
        <a:ext cx="3778192" cy="1113526"/>
      </dsp:txXfrm>
    </dsp:sp>
    <dsp:sp modelId="{98C986BD-6F24-4FAD-9E89-5359C6FE500C}">
      <dsp:nvSpPr>
        <dsp:cNvPr id="0" name=""/>
        <dsp:cNvSpPr/>
      </dsp:nvSpPr>
      <dsp:spPr>
        <a:xfrm>
          <a:off x="4475682" y="0"/>
          <a:ext cx="3661266" cy="5072286"/>
        </a:xfrm>
        <a:prstGeom prst="rect">
          <a:avLst/>
        </a:prstGeom>
        <a:solidFill>
          <a:srgbClr val="33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441403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u="sng" kern="1200">
              <a:latin typeface="Arial" panose="020B0604020202020204" pitchFamily="34" charset="0"/>
              <a:cs typeface="Arial" panose="020B0604020202020204" pitchFamily="34" charset="0"/>
            </a:rPr>
            <a:t>Inflexibilidad</a:t>
          </a: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 de comportamiento restringidos/ repetitivos que interfieren con el funcionamiento en </a:t>
          </a:r>
          <a:r>
            <a:rPr lang="es-ES" sz="2000" u="sng" kern="1200">
              <a:latin typeface="Arial" panose="020B0604020202020204" pitchFamily="34" charset="0"/>
              <a:cs typeface="Arial" panose="020B0604020202020204" pitchFamily="34" charset="0"/>
            </a:rPr>
            <a:t>diversos contextos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u="sng" kern="1200">
              <a:latin typeface="Arial" panose="020B0604020202020204" pitchFamily="34" charset="0"/>
              <a:cs typeface="Arial" panose="020B0604020202020204" pitchFamily="34" charset="0"/>
            </a:rPr>
            <a:t>Ansiedad</a:t>
          </a: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 /dificultad para cambiar el foco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800" kern="1200"/>
        </a:p>
      </dsp:txBody>
      <dsp:txXfrm>
        <a:off x="4475682" y="0"/>
        <a:ext cx="3661266" cy="5072286"/>
      </dsp:txXfrm>
    </dsp:sp>
    <dsp:sp modelId="{95F19E2A-C471-4C01-A0FC-69CB5DFC2D7C}">
      <dsp:nvSpPr>
        <dsp:cNvPr id="0" name=""/>
        <dsp:cNvSpPr/>
      </dsp:nvSpPr>
      <dsp:spPr>
        <a:xfrm flipH="1" flipV="1">
          <a:off x="4031256" y="128382"/>
          <a:ext cx="230044" cy="161817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856852-DAE9-4192-A5DB-1F067D58C9AF}">
      <dsp:nvSpPr>
        <dsp:cNvPr id="0" name=""/>
        <dsp:cNvSpPr/>
      </dsp:nvSpPr>
      <dsp:spPr>
        <a:xfrm rot="16200000">
          <a:off x="-1801996" y="2294249"/>
          <a:ext cx="3844055" cy="240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40061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err="1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Comunicación</a:t>
          </a:r>
          <a:r>
            <a:rPr lang="en-US" sz="1800" b="1" kern="1200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social</a:t>
          </a:r>
          <a:endParaRPr lang="es-ES" sz="1800" b="1" kern="1200">
            <a:solidFill>
              <a:srgbClr val="7030A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-1801996" y="2294249"/>
        <a:ext cx="3844055" cy="240062"/>
      </dsp:txXfrm>
    </dsp:sp>
    <dsp:sp modelId="{8C12BB7C-7E78-4FD1-B400-C17E944C81EC}">
      <dsp:nvSpPr>
        <dsp:cNvPr id="0" name=""/>
        <dsp:cNvSpPr/>
      </dsp:nvSpPr>
      <dsp:spPr>
        <a:xfrm>
          <a:off x="328486" y="4"/>
          <a:ext cx="3293728" cy="4928271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440061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u="sng" kern="1200">
              <a:latin typeface="Arial" panose="020B0604020202020204" pitchFamily="34" charset="0"/>
              <a:cs typeface="Arial" panose="020B0604020202020204" pitchFamily="34" charset="0"/>
            </a:rPr>
            <a:t>Sin apoyo</a:t>
          </a: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, las deficiencias en la  comunicación social causan problemas importantes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6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Dificultad para iniciar interacciones sociales y repuestas diferentes a la apertura social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6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Puede parecer que tiene poco </a:t>
          </a:r>
          <a:r>
            <a:rPr lang="es-ES" sz="2000" kern="1200" err="1">
              <a:latin typeface="Arial" panose="020B0604020202020204" pitchFamily="34" charset="0"/>
              <a:cs typeface="Arial" panose="020B0604020202020204" pitchFamily="34" charset="0"/>
            </a:rPr>
            <a:t>interéslas</a:t>
          </a: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 interacciones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500" kern="1200"/>
        </a:p>
      </dsp:txBody>
      <dsp:txXfrm>
        <a:off x="328486" y="4"/>
        <a:ext cx="3293728" cy="4928271"/>
      </dsp:txXfrm>
    </dsp:sp>
    <dsp:sp modelId="{968F9007-0F1B-486F-9A01-AD8067588C63}">
      <dsp:nvSpPr>
        <dsp:cNvPr id="0" name=""/>
        <dsp:cNvSpPr/>
      </dsp:nvSpPr>
      <dsp:spPr>
        <a:xfrm flipH="1" flipV="1">
          <a:off x="171422" y="251078"/>
          <a:ext cx="45715" cy="5571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559464-6F5B-49E8-AA7B-26D61E10460B}">
      <dsp:nvSpPr>
        <dsp:cNvPr id="0" name=""/>
        <dsp:cNvSpPr/>
      </dsp:nvSpPr>
      <dsp:spPr>
        <a:xfrm rot="16200000">
          <a:off x="2464184" y="1841335"/>
          <a:ext cx="3670919" cy="1110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40061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Comportamientos</a:t>
          </a:r>
          <a:r>
            <a:rPr lang="es-ES" sz="1800" b="1" kern="1200">
              <a:solidFill>
                <a:srgbClr val="7030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restringidos y repetitivos </a:t>
          </a:r>
          <a:endParaRPr lang="es-ES" sz="1800" kern="120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64184" y="1841335"/>
        <a:ext cx="3670919" cy="1110140"/>
      </dsp:txXfrm>
    </dsp:sp>
    <dsp:sp modelId="{98C986BD-6F24-4FAD-9E89-5359C6FE500C}">
      <dsp:nvSpPr>
        <dsp:cNvPr id="0" name=""/>
        <dsp:cNvSpPr/>
      </dsp:nvSpPr>
      <dsp:spPr>
        <a:xfrm>
          <a:off x="4475521" y="0"/>
          <a:ext cx="3650132" cy="4928271"/>
        </a:xfrm>
        <a:prstGeom prst="rect">
          <a:avLst/>
        </a:prstGeom>
        <a:solidFill>
          <a:srgbClr val="33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440061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La inflexibilidad de comportamiento </a:t>
          </a:r>
          <a:r>
            <a:rPr lang="es-CR" sz="2000" kern="1200">
              <a:latin typeface="Arial" panose="020B0604020202020204" pitchFamily="34" charset="0"/>
              <a:cs typeface="Arial" panose="020B0604020202020204" pitchFamily="34" charset="0"/>
            </a:rPr>
            <a:t>interfieren e</a:t>
          </a:r>
          <a:r>
            <a:rPr lang="es-MX" sz="2000" kern="1200">
              <a:latin typeface="Arial" panose="020B0604020202020204" pitchFamily="34" charset="0"/>
              <a:cs typeface="Arial" panose="020B0604020202020204" pitchFamily="34" charset="0"/>
            </a:rPr>
            <a:t>n uno o más contextos</a:t>
          </a:r>
          <a:endParaRPr lang="es-ES" sz="20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 restringidos/ repetitivos que con el funcionamiento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Dificultad para alternar actividades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>
              <a:latin typeface="Arial" panose="020B0604020202020204" pitchFamily="34" charset="0"/>
              <a:cs typeface="Arial" panose="020B0604020202020204" pitchFamily="34" charset="0"/>
            </a:rPr>
            <a:t>Problemas de organización y de planificación dificultan la autonomía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800" kern="1200"/>
        </a:p>
      </dsp:txBody>
      <dsp:txXfrm>
        <a:off x="4475521" y="0"/>
        <a:ext cx="3650132" cy="4928271"/>
      </dsp:txXfrm>
    </dsp:sp>
    <dsp:sp modelId="{95F19E2A-C471-4C01-A0FC-69CB5DFC2D7C}">
      <dsp:nvSpPr>
        <dsp:cNvPr id="0" name=""/>
        <dsp:cNvSpPr/>
      </dsp:nvSpPr>
      <dsp:spPr>
        <a:xfrm>
          <a:off x="4032447" y="148370"/>
          <a:ext cx="229344" cy="92278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4094F-2352-4D70-8538-A2DCDF383FC1}" type="datetimeFigureOut">
              <a:rPr lang="es-ES" smtClean="0"/>
              <a:t>20/06/2024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DE78A4-A9D9-4BC2-BB00-F0626271D2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1025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/>
              <a:t> </a:t>
            </a:r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6EE89-3769-401B-BE65-E6ABCA498319}" type="slidenum">
              <a:rPr lang="es-CR" smtClean="0">
                <a:solidFill>
                  <a:prstClr val="black"/>
                </a:solidFill>
              </a:rPr>
              <a:pPr/>
              <a:t>2</a:t>
            </a:fld>
            <a:endParaRPr lang="es-C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147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/>
              <a:t> </a:t>
            </a:r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6EE89-3769-401B-BE65-E6ABCA498319}" type="slidenum">
              <a:rPr lang="es-CR" smtClean="0">
                <a:solidFill>
                  <a:prstClr val="black"/>
                </a:solidFill>
              </a:rPr>
              <a:pPr/>
              <a:t>3</a:t>
            </a:fld>
            <a:endParaRPr lang="es-C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050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DE78A4-A9D9-4BC2-BB00-F0626271D2A5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9123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78A4-A9D9-4BC2-BB00-F0626271D2A5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735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78A4-A9D9-4BC2-BB00-F0626271D2A5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7015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78A4-A9D9-4BC2-BB00-F0626271D2A5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3778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78A4-A9D9-4BC2-BB00-F0626271D2A5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7880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78A4-A9D9-4BC2-BB00-F0626271D2A5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60102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D3D68E-9B3A-4AF2-B12B-FC4614EC8416}" type="slidenum">
              <a:rPr lang="es-CR" smtClean="0"/>
              <a:t>14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92710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31C3A2-7D2A-4D12-99E6-20FB23841009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20/06/2024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7F6E1C-6477-4440-A7FD-D7C6CF96D1F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02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31C3A2-7D2A-4D12-99E6-20FB23841009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20/06/2024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7F6E1C-6477-4440-A7FD-D7C6CF96D1F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237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31C3A2-7D2A-4D12-99E6-20FB23841009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20/06/2024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7F6E1C-6477-4440-A7FD-D7C6CF96D1F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897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31C3A2-7D2A-4D12-99E6-20FB23841009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20/06/2024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7F6E1C-6477-4440-A7FD-D7C6CF96D1F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8688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31C3A2-7D2A-4D12-99E6-20FB23841009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20/06/2024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7F6E1C-6477-4440-A7FD-D7C6CF96D1F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10026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31C3A2-7D2A-4D12-99E6-20FB23841009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20/06/2024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7F6E1C-6477-4440-A7FD-D7C6CF96D1F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066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31C3A2-7D2A-4D12-99E6-20FB23841009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20/06/2024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7F6E1C-6477-4440-A7FD-D7C6CF96D1F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8558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31C3A2-7D2A-4D12-99E6-20FB23841009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20/06/2024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7F6E1C-6477-4440-A7FD-D7C6CF96D1F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7999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31C3A2-7D2A-4D12-99E6-20FB23841009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20/06/2024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7F6E1C-6477-4440-A7FD-D7C6CF96D1F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3274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31C3A2-7D2A-4D12-99E6-20FB23841009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20/06/2024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7F6E1C-6477-4440-A7FD-D7C6CF96D1F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48932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31C3A2-7D2A-4D12-99E6-20FB23841009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20/06/2024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7F6E1C-6477-4440-A7FD-D7C6CF96D1F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3440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20/06/2024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20/06/2024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20/06/2024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20/06/2024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31C3A2-7D2A-4D12-99E6-20FB23841009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20/06/2024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7F6E1C-6477-4440-A7FD-D7C6CF96D1F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35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13" Type="http://schemas.microsoft.com/office/2007/relationships/diagramDrawing" Target="../diagrams/drawing6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5.xml"/><Relationship Id="rId12" Type="http://schemas.openxmlformats.org/officeDocument/2006/relationships/diagramColors" Target="../diagrams/colors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11" Type="http://schemas.openxmlformats.org/officeDocument/2006/relationships/diagramQuickStyle" Target="../diagrams/quickStyle6.xml"/><Relationship Id="rId5" Type="http://schemas.openxmlformats.org/officeDocument/2006/relationships/diagramLayout" Target="../diagrams/layout5.xml"/><Relationship Id="rId10" Type="http://schemas.openxmlformats.org/officeDocument/2006/relationships/diagramLayout" Target="../diagrams/layout6.xml"/><Relationship Id="rId4" Type="http://schemas.openxmlformats.org/officeDocument/2006/relationships/diagramData" Target="../diagrams/data5.xml"/><Relationship Id="rId9" Type="http://schemas.openxmlformats.org/officeDocument/2006/relationships/diagramData" Target="../diagrams/data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hyperlink" Target="https://www.youtube.com/user/CENAREC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s://www.facebook.com/cenareccr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karla.castillo.cordero@mep.go.cr" TargetMode="External"/><Relationship Id="rId4" Type="http://schemas.openxmlformats.org/officeDocument/2006/relationships/hyperlink" Target="mailto:info@cenarec.go.c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R"/>
              <a:t>2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0" y="387112"/>
            <a:ext cx="93245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2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Nacional de Recursos para la </a:t>
            </a:r>
          </a:p>
          <a:p>
            <a:pPr algn="ctr"/>
            <a:r>
              <a:rPr lang="es-CR" altLang="es-ES_tradnl" sz="2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Educación Inclusiva</a:t>
            </a:r>
            <a:br>
              <a:rPr lang="es-CR" altLang="es-ES_tradnl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MX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899592" y="1820664"/>
            <a:ext cx="7149577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es-MX" altLang="es-ES_tradnl" sz="3600" b="1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sz="3600" b="1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r>
              <a:rPr lang="es-MX" altLang="es-ES_tradnl" sz="3200" b="1">
                <a:solidFill>
                  <a:srgbClr val="33C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Trastorno del Espectro del Autismo</a:t>
            </a:r>
          </a:p>
          <a:p>
            <a:pPr algn="ctr">
              <a:defRPr/>
            </a:pPr>
            <a:r>
              <a:rPr lang="es-MX" altLang="es-ES_tradnl" sz="6000" b="1">
                <a:solidFill>
                  <a:srgbClr val="33CCFF"/>
                </a:solidFill>
                <a:latin typeface="Ink Free" panose="03080402000500000000" pitchFamily="66" charset="0"/>
              </a:rPr>
              <a:t>TEA</a:t>
            </a:r>
          </a:p>
          <a:p>
            <a:pPr algn="r">
              <a:defRPr/>
            </a:pPr>
            <a:endParaRPr lang="es-MX" altLang="es-ES_tradnl" sz="1400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r">
              <a:defRPr/>
            </a:pPr>
            <a:endParaRPr lang="es-MX" altLang="es-ES_tradnl" sz="1400" b="1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pPr algn="r">
              <a:defRPr/>
            </a:pPr>
            <a:endParaRPr lang="es-MX" altLang="es-ES_tradnl" sz="1400" b="1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pPr algn="r">
              <a:defRPr/>
            </a:pPr>
            <a:endParaRPr lang="es-MX" altLang="es-ES_tradnl" sz="1400" b="1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pPr algn="r">
              <a:defRPr/>
            </a:pPr>
            <a:endParaRPr lang="es-MX" altLang="es-ES_tradnl" sz="1400" b="1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pPr algn="r">
              <a:defRPr/>
            </a:pPr>
            <a:endParaRPr lang="es-MX" altLang="es-ES_tradnl" sz="1400" b="1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pPr algn="r">
              <a:defRPr/>
            </a:pPr>
            <a:endParaRPr lang="es-MX" altLang="es-ES_tradnl" sz="1400" b="1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pPr algn="r">
              <a:defRPr/>
            </a:pPr>
            <a:endParaRPr lang="es-MX" altLang="es-ES_tradnl" sz="1400" b="1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pPr algn="r">
              <a:defRPr/>
            </a:pPr>
            <a:r>
              <a:rPr lang="es-MX" altLang="es-ES_tradnl" sz="1400" b="1">
                <a:solidFill>
                  <a:srgbClr val="7030A0"/>
                </a:solidFill>
                <a:latin typeface="Century Gothic" panose="020B0502020202020204" pitchFamily="34" charset="0"/>
              </a:rPr>
              <a:t> </a:t>
            </a:r>
            <a:r>
              <a:rPr lang="es-ES" altLang="es-ES_tradnl" sz="1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Asesora Nacional Karla Castillo Cordero</a:t>
            </a:r>
            <a:endParaRPr lang="es-MX" altLang="es-ES_tradnl" sz="1400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CR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22839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Subtítulo 1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75059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405081" y="44596"/>
            <a:ext cx="80648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MX" altLang="es-ES_tradnl" sz="3400" b="1">
                <a:solidFill>
                  <a:srgbClr val="33C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Niveles de apoyo según el DSM V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28237" y="476672"/>
            <a:ext cx="8424936" cy="4512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altLang="es-ES_tradnl" sz="2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Grado 1 “Necesita apoyo ”</a:t>
            </a:r>
          </a:p>
          <a:p>
            <a:pPr algn="ctr"/>
            <a:r>
              <a:rPr lang="es-ES" altLang="es-ES_tradnl" sz="2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s-CR" altLang="es-ES_tradnl" sz="2000" b="1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just"/>
            <a:endParaRPr lang="es-CR" altLang="es-ES_tradnl" sz="3200" b="1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endParaRPr lang="es-MX" b="1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endParaRPr lang="es-MX" b="1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CR" altLang="es-ES_tradnl" sz="3600" b="1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CR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es-CR"/>
          </a:p>
        </p:txBody>
      </p:sp>
      <p:graphicFrame>
        <p:nvGraphicFramePr>
          <p:cNvPr id="10" name="Diagrama 9"/>
          <p:cNvGraphicFramePr/>
          <p:nvPr/>
        </p:nvGraphicFramePr>
        <p:xfrm>
          <a:off x="539553" y="1397000"/>
          <a:ext cx="8438682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3" name="Diagrama 12"/>
          <p:cNvGraphicFramePr/>
          <p:nvPr>
            <p:extLst>
              <p:ext uri="{D42A27DB-BD31-4B8C-83A1-F6EECF244321}">
                <p14:modId xmlns:p14="http://schemas.microsoft.com/office/powerpoint/2010/main" val="3805419089"/>
              </p:ext>
            </p:extLst>
          </p:nvPr>
        </p:nvGraphicFramePr>
        <p:xfrm>
          <a:off x="539553" y="980728"/>
          <a:ext cx="8208312" cy="4928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328810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467544" y="188640"/>
            <a:ext cx="8280920" cy="943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altLang="es-ES_tradnl" sz="2800" b="1">
                <a:solidFill>
                  <a:srgbClr val="33C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Apoyos requeridos </a:t>
            </a:r>
          </a:p>
          <a:p>
            <a:pPr algn="ctr"/>
            <a:endParaRPr lang="es-MX" altLang="es-ES_tradnl" sz="1000" b="1">
              <a:solidFill>
                <a:srgbClr val="33CC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altLang="es-ES_tradnl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Conocer a la persona estudiante, crear empatía (basándome en sus intereses)</a:t>
            </a:r>
          </a:p>
          <a:p>
            <a:endParaRPr lang="es-MX" altLang="es-ES_tradnl" sz="1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altLang="es-ES_tradnl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Trabajar en equipo con el personal que tenemos y solicitar los apoyos que sean necesarios: lecciones de apoyo académico, productos de apoyo, psicología, psiquiatría, docente itinerante, terapeuta de lenguaje, terapia ocupacional</a:t>
            </a:r>
          </a:p>
          <a:p>
            <a:endParaRPr lang="es-MX" altLang="es-ES_tradnl" sz="1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altLang="es-ES_tradnl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Coordinación constante con la familia, medios ágiles de comunicación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altLang="es-ES_tradnl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Estructura, organización y anticipación</a:t>
            </a:r>
          </a:p>
          <a:p>
            <a:pPr algn="just"/>
            <a:endParaRPr lang="es-MX" altLang="es-ES_tradnl" sz="1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altLang="es-ES_tradnl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Preguntar por aparte al estudiante sus intereses y preocupaciones (eventos que le producen ansiedad)</a:t>
            </a:r>
          </a:p>
          <a:p>
            <a:pPr algn="just"/>
            <a:endParaRPr lang="es-MX" altLang="es-ES_tradnl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endParaRPr lang="es-MX" b="1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endParaRPr lang="es-MX" b="1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CR" altLang="es-ES_tradnl" sz="3600" b="1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CR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2236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467544" y="188640"/>
            <a:ext cx="8280920" cy="906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altLang="es-ES_tradnl" sz="2800" b="1">
                <a:solidFill>
                  <a:srgbClr val="33C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Apoyos requeridos</a:t>
            </a:r>
          </a:p>
          <a:p>
            <a:pPr algn="ctr"/>
            <a:endParaRPr lang="es-MX" altLang="es-ES_tradnl" sz="1600" b="1">
              <a:solidFill>
                <a:srgbClr val="33CC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r>
              <a:rPr lang="es-MX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Observar conductas que nos dicen que la persona estudiante está bien o empieza a subir su nivel de ansiedad</a:t>
            </a: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endParaRPr lang="es-MX" sz="1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r>
              <a:rPr lang="es-MX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Flexibilidad para que en momentos abrumantes para la persona estudiante de salir del aula</a:t>
            </a: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endParaRPr lang="es-MX" sz="1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r>
              <a:rPr lang="es-MX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Naturalidad, anticipar, no exponer o presionar a la persona estudiante a la socialización, ir poco a poco. Identificar otras u otros compañeros con los que se siente más cómodo</a:t>
            </a: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endParaRPr lang="es-MX" sz="1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r>
              <a:rPr lang="es-MX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Utilizar el Diseño Universal para el aprendizaje, recordando que la mayoría de las personas dentro del TEA son visuales, por lo que ese apoyo puede hacer la diferencia.</a:t>
            </a: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endParaRPr lang="es-MX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endParaRPr lang="es-MX" b="1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CR" altLang="es-ES_tradnl" sz="3600" b="1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CR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4397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07876" y="2159149"/>
            <a:ext cx="7772400" cy="1470025"/>
          </a:xfrm>
        </p:spPr>
        <p:txBody>
          <a:bodyPr/>
          <a:lstStyle/>
          <a:p>
            <a:endParaRPr lang="es-CR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93676" y="3914924"/>
            <a:ext cx="6400800" cy="1752600"/>
          </a:xfrm>
        </p:spPr>
        <p:txBody>
          <a:bodyPr/>
          <a:lstStyle/>
          <a:p>
            <a:endParaRPr lang="es-CR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46" y="28724"/>
            <a:ext cx="9009530" cy="68580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43372" y="118588"/>
            <a:ext cx="8136904" cy="5004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28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 señales de alarma</a:t>
            </a:r>
          </a:p>
          <a:p>
            <a:pPr algn="ctr"/>
            <a:endParaRPr lang="es-CR" altLang="es-ES_tradnl" sz="28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endParaRPr lang="es-MX" sz="2800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endParaRPr lang="es-MX" sz="2800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s-CR" altLang="es-ES_tradnl" sz="2800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s-MX" altLang="es-ES_tradnl" sz="2800" b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s-MX" altLang="es-ES_tradnl" sz="2800" b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s-MX" altLang="es-ES_tradnl" sz="2800" b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s-MX" altLang="es-ES_tradnl" sz="2800" b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s-CR" altLang="es-ES_tradnl" sz="2800" b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611093"/>
              </p:ext>
            </p:extLst>
          </p:nvPr>
        </p:nvGraphicFramePr>
        <p:xfrm>
          <a:off x="1554297" y="783475"/>
          <a:ext cx="6463480" cy="5378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5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877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9778">
                <a:tc>
                  <a:txBody>
                    <a:bodyPr/>
                    <a:lstStyle/>
                    <a:p>
                      <a:r>
                        <a:rPr lang="es-ES" sz="14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Edad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Conductas 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357">
                <a:tc>
                  <a:txBody>
                    <a:bodyPr/>
                    <a:lstStyle/>
                    <a:p>
                      <a:r>
                        <a:rPr lang="es-ES" sz="16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03 meses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Ausencia de sonrisa afectiva-social.</a:t>
                      </a:r>
                    </a:p>
                    <a:p>
                      <a:r>
                        <a:rPr lang="es-ES" sz="14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Ausencia</a:t>
                      </a:r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contacto visual.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357">
                <a:tc>
                  <a:txBody>
                    <a:bodyPr/>
                    <a:lstStyle/>
                    <a:p>
                      <a:r>
                        <a:rPr lang="es-ES" sz="16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06 meses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Toma objetos sin</a:t>
                      </a:r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interesarse en éstos.</a:t>
                      </a:r>
                    </a:p>
                    <a:p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Algunas familias reportan que sus hijos no escuchan.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899">
                <a:tc>
                  <a:txBody>
                    <a:bodyPr/>
                    <a:lstStyle/>
                    <a:p>
                      <a:r>
                        <a:rPr lang="es-ES" sz="16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</a:t>
                      </a:r>
                      <a:r>
                        <a:rPr lang="es-ES" sz="16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meses</a:t>
                      </a:r>
                      <a:endParaRPr lang="es-ES" sz="16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Indiferencia</a:t>
                      </a:r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ante la ausencia/presencia de cuidadores.</a:t>
                      </a:r>
                    </a:p>
                    <a:p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Ausencia de llanto ante la presencia de extraños.</a:t>
                      </a:r>
                    </a:p>
                    <a:p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balbucea.</a:t>
                      </a:r>
                      <a:endParaRPr lang="es-ES" sz="14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1442">
                <a:tc>
                  <a:txBody>
                    <a:bodyPr/>
                    <a:lstStyle/>
                    <a:p>
                      <a:r>
                        <a:rPr lang="es-ES" sz="16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meses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señala con la intención de pedir.</a:t>
                      </a:r>
                    </a:p>
                    <a:p>
                      <a:r>
                        <a:rPr lang="es-ES" sz="14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comparte atención o acciones de juego conjuntas con los demás.</a:t>
                      </a:r>
                    </a:p>
                    <a:p>
                      <a:r>
                        <a:rPr lang="es-ES" sz="14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Risas o llanto, o</a:t>
                      </a:r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berrinches</a:t>
                      </a:r>
                      <a:r>
                        <a:rPr lang="es-ES" sz="14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sin</a:t>
                      </a:r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razón aparente.</a:t>
                      </a:r>
                    </a:p>
                    <a:p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Ausencia de conductas de imitación.</a:t>
                      </a:r>
                      <a:endParaRPr lang="es-ES" sz="14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1442">
                <a:tc>
                  <a:txBody>
                    <a:bodyPr/>
                    <a:lstStyle/>
                    <a:p>
                      <a:r>
                        <a:rPr lang="es-ES" sz="16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r>
                        <a:rPr lang="es-ES" sz="16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meses</a:t>
                      </a:r>
                      <a:endParaRPr lang="es-ES" sz="16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muestra reciprocidad</a:t>
                      </a:r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emocional.</a:t>
                      </a:r>
                    </a:p>
                    <a:p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Apego inusual a objetos, resistencia a los cambios.</a:t>
                      </a:r>
                    </a:p>
                    <a:p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hay inicio de juego intencional.</a:t>
                      </a:r>
                    </a:p>
                    <a:p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lleva de la mano al adulto, hacia lo que desea.</a:t>
                      </a:r>
                      <a:endParaRPr lang="es-ES" sz="14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3985">
                <a:tc>
                  <a:txBody>
                    <a:bodyPr/>
                    <a:lstStyle/>
                    <a:p>
                      <a:r>
                        <a:rPr lang="es-ES" sz="16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meses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Presencia</a:t>
                      </a:r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conductas repetitivas, estereotipadas.</a:t>
                      </a:r>
                    </a:p>
                    <a:p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muestra interés por otros niños.</a:t>
                      </a:r>
                    </a:p>
                    <a:p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señala para compartir interés por algo.</a:t>
                      </a:r>
                    </a:p>
                    <a:p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Ausencia de juego simbólico.</a:t>
                      </a:r>
                    </a:p>
                    <a:p>
                      <a:r>
                        <a:rPr lang="es-ES" sz="1400" baseline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Uso de objetos de manera peculiar.</a:t>
                      </a:r>
                      <a:endParaRPr lang="es-ES" sz="14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583" y="5133998"/>
            <a:ext cx="1103314" cy="1103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60" y="1657523"/>
            <a:ext cx="908785" cy="908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9642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0" y="0"/>
            <a:ext cx="887505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A9B126A-C986-4FE5-8C0A-4D1BEB7497DB}"/>
              </a:ext>
            </a:extLst>
          </p:cNvPr>
          <p:cNvSpPr txBox="1"/>
          <p:nvPr/>
        </p:nvSpPr>
        <p:spPr>
          <a:xfrm>
            <a:off x="643438" y="178271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Recomendaciones</a:t>
            </a:r>
            <a:endParaRPr lang="es-419" sz="3600" b="1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Marcador de contenido 3">
            <a:extLst>
              <a:ext uri="{FF2B5EF4-FFF2-40B4-BE49-F238E27FC236}">
                <a16:creationId xmlns:a16="http://schemas.microsoft.com/office/drawing/2014/main" id="{E8E0BB9A-D777-4764-8FAD-016A30AE3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351" y="878539"/>
            <a:ext cx="1622701" cy="252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B0A930-E29C-4CAE-9BF1-ADA710A38B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934" y="911583"/>
            <a:ext cx="1882974" cy="2520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82EC8B1-9268-463C-91CC-64EF16F7C73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7" t="14482" r="53109" b="32307"/>
          <a:stretch/>
        </p:blipFill>
        <p:spPr>
          <a:xfrm>
            <a:off x="6347001" y="900342"/>
            <a:ext cx="1929285" cy="2520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00EC765-28FF-043E-9264-CDB91D3B31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8392" y="809569"/>
            <a:ext cx="2012812" cy="264878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641FD10-0585-DCF4-501B-16D315E21DC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458"/>
          <a:stretch/>
        </p:blipFill>
        <p:spPr>
          <a:xfrm>
            <a:off x="159307" y="3614350"/>
            <a:ext cx="3147210" cy="2031324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932086A1-D5B4-37DB-A7F7-FF0B8FF08320}"/>
              </a:ext>
            </a:extLst>
          </p:cNvPr>
          <p:cNvSpPr txBox="1"/>
          <p:nvPr/>
        </p:nvSpPr>
        <p:spPr>
          <a:xfrm>
            <a:off x="3203849" y="4025509"/>
            <a:ext cx="4392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>
                <a:solidFill>
                  <a:srgbClr val="33CCFF"/>
                </a:solidFill>
              </a:rPr>
              <a:t>En el Facebook del Cenarec </a:t>
            </a:r>
            <a:r>
              <a:rPr lang="es-ES">
                <a:solidFill>
                  <a:srgbClr val="33CCFF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https://www.facebook.com/cenareccr</a:t>
            </a:r>
            <a:endParaRPr lang="es-ES">
              <a:solidFill>
                <a:srgbClr val="33CCFF"/>
              </a:solidFill>
            </a:endParaRPr>
          </a:p>
          <a:p>
            <a:r>
              <a:rPr lang="es-CR">
                <a:solidFill>
                  <a:srgbClr val="33CCFF"/>
                </a:solidFill>
              </a:rPr>
              <a:t>En el Canal de </a:t>
            </a:r>
            <a:r>
              <a:rPr lang="es-CR" err="1">
                <a:solidFill>
                  <a:srgbClr val="33CCFF"/>
                </a:solidFill>
              </a:rPr>
              <a:t>You</a:t>
            </a:r>
            <a:r>
              <a:rPr lang="es-CR">
                <a:solidFill>
                  <a:srgbClr val="33CCFF"/>
                </a:solidFill>
              </a:rPr>
              <a:t> </a:t>
            </a:r>
            <a:r>
              <a:rPr lang="es-CR" err="1">
                <a:solidFill>
                  <a:srgbClr val="33CCFF"/>
                </a:solidFill>
              </a:rPr>
              <a:t>Tube</a:t>
            </a:r>
            <a:r>
              <a:rPr lang="es-CR">
                <a:solidFill>
                  <a:srgbClr val="33CCFF"/>
                </a:solidFill>
              </a:rPr>
              <a:t> del Cenarec</a:t>
            </a:r>
          </a:p>
          <a:p>
            <a:r>
              <a:rPr lang="es-CR">
                <a:solidFill>
                  <a:srgbClr val="33CCFF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https://www.youtube.com/user/CENAREC</a:t>
            </a:r>
            <a:endParaRPr lang="es-CR">
              <a:solidFill>
                <a:srgbClr val="33CCFF"/>
              </a:solidFill>
            </a:endParaRPr>
          </a:p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35149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4211960" y="4149080"/>
            <a:ext cx="439248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6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6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R" altLang="es-ES_tradnl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3640458" y="699401"/>
            <a:ext cx="22276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Contacto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5833" y="4135218"/>
            <a:ext cx="2621507" cy="174360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D959D64-3D2C-4730-A1C2-5FCB02BCBCD5}"/>
              </a:ext>
            </a:extLst>
          </p:cNvPr>
          <p:cNvSpPr txBox="1"/>
          <p:nvPr/>
        </p:nvSpPr>
        <p:spPr>
          <a:xfrm>
            <a:off x="1835696" y="1917255"/>
            <a:ext cx="568863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>
                <a:solidFill>
                  <a:srgbClr val="33CCFF"/>
                </a:solidFill>
              </a:rPr>
              <a:t>Karla Castillo Cordero</a:t>
            </a:r>
          </a:p>
          <a:p>
            <a:r>
              <a:rPr lang="es-MX" sz="3200">
                <a:solidFill>
                  <a:srgbClr val="33CCFF"/>
                </a:solidFill>
              </a:rPr>
              <a:t>Asesora de Educación Especial</a:t>
            </a:r>
          </a:p>
          <a:p>
            <a:r>
              <a:rPr lang="es-MX" sz="3200">
                <a:hlinkClick r:id="rId4"/>
              </a:rPr>
              <a:t>info@cenarec.go.cr</a:t>
            </a:r>
            <a:endParaRPr lang="es-MX" sz="3200"/>
          </a:p>
          <a:p>
            <a:r>
              <a:rPr lang="es-MX" sz="3200">
                <a:solidFill>
                  <a:srgbClr val="33CCFF"/>
                </a:solidFill>
                <a:hlinkClick r:id="rId5"/>
              </a:rPr>
              <a:t>karla.castillo.cordero@mep.go.cr</a:t>
            </a:r>
            <a:endParaRPr lang="es-MX" sz="3200">
              <a:solidFill>
                <a:srgbClr val="33CCFF"/>
              </a:solidFill>
            </a:endParaRPr>
          </a:p>
          <a:p>
            <a:endParaRPr lang="es-CR">
              <a:solidFill>
                <a:srgbClr val="33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80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831"/>
            <a:ext cx="9144000" cy="6858000"/>
          </a:xfrm>
          <a:prstGeom prst="rect">
            <a:avLst/>
          </a:prstGeom>
        </p:spPr>
      </p:pic>
      <p:sp>
        <p:nvSpPr>
          <p:cNvPr id="5" name="4 Elipse"/>
          <p:cNvSpPr/>
          <p:nvPr/>
        </p:nvSpPr>
        <p:spPr>
          <a:xfrm>
            <a:off x="2699792" y="836712"/>
            <a:ext cx="360040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prstClr val="white"/>
              </a:solidFill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2699792" y="3382169"/>
            <a:ext cx="360040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prstClr val="white"/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5796136" y="836712"/>
            <a:ext cx="360040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5976156" y="872716"/>
            <a:ext cx="360040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prstClr val="white"/>
              </a:solidFill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5976156" y="980728"/>
            <a:ext cx="360040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prstClr val="white"/>
              </a:solidFill>
            </a:endParaRPr>
          </a:p>
        </p:txBody>
      </p:sp>
      <p:sp>
        <p:nvSpPr>
          <p:cNvPr id="16" name="Rectangle 7"/>
          <p:cNvSpPr txBox="1">
            <a:spLocks noChangeArrowheads="1"/>
          </p:cNvSpPr>
          <p:nvPr/>
        </p:nvSpPr>
        <p:spPr>
          <a:xfrm>
            <a:off x="814338" y="2971775"/>
            <a:ext cx="7358062" cy="2041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85000"/>
              </a:lnSpc>
              <a:defRPr/>
            </a:pPr>
            <a:r>
              <a:rPr lang="es-ES" sz="1800">
                <a:solidFill>
                  <a:srgbClr val="F79646">
                    <a:lumMod val="75000"/>
                  </a:srgbClr>
                </a:solidFill>
                <a:cs typeface="Arial" pitchFamily="34" charset="0"/>
              </a:rPr>
              <a:t>                                                                                 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650095" y="132700"/>
            <a:ext cx="75963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MX" altLang="es-ES_tradnl" sz="6000" b="1">
                <a:solidFill>
                  <a:srgbClr val="33CCFF"/>
                </a:solidFill>
                <a:latin typeface="Ink Free" panose="03080402000500000000" pitchFamily="66" charset="0"/>
              </a:rPr>
              <a:t>TEA</a:t>
            </a:r>
          </a:p>
        </p:txBody>
      </p:sp>
      <p:graphicFrame>
        <p:nvGraphicFramePr>
          <p:cNvPr id="19" name="1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987924"/>
              </p:ext>
            </p:extLst>
          </p:nvPr>
        </p:nvGraphicFramePr>
        <p:xfrm>
          <a:off x="2882586" y="1820464"/>
          <a:ext cx="5477960" cy="384196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5477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807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DSM.I, 1952: </a:t>
                      </a:r>
                    </a:p>
                    <a:p>
                      <a:pPr lvl="0"/>
                      <a:r>
                        <a:rPr lang="es-ES" sz="14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Reacción esquizofrénica, tipo infantil.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070"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DSM.II, 1968:</a:t>
                      </a:r>
                    </a:p>
                    <a:p>
                      <a:pPr marL="0" lvl="0" algn="l" defTabSz="914400" rtl="0" eaLnBrk="1" latinLnBrk="0" hangingPunct="1"/>
                      <a:r>
                        <a:rPr lang="es-ES" sz="14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Clasificado como esquizofrenia infantil.</a:t>
                      </a:r>
                    </a:p>
                  </a:txBody>
                  <a:tcPr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070"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DSM.III, 1980:</a:t>
                      </a:r>
                    </a:p>
                    <a:p>
                      <a:pPr marL="0" lvl="0" algn="l" defTabSz="914400" rtl="0" eaLnBrk="1" latinLnBrk="0" hangingPunct="1"/>
                      <a:r>
                        <a:rPr lang="es-ES" sz="14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Clasificado como autismo infantil.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014"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DSM.III.R, 1987:</a:t>
                      </a:r>
                    </a:p>
                    <a:p>
                      <a:pPr marL="0" lvl="0" algn="l" defTabSz="914400" rtl="0" eaLnBrk="1" latinLnBrk="0" hangingPunct="1"/>
                      <a:r>
                        <a:rPr lang="es-ES" sz="14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Clasificado como trastorno (problemas mentales) autista.</a:t>
                      </a:r>
                    </a:p>
                  </a:txBody>
                  <a:tcPr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9648"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DSM.IV.TR, 2000:</a:t>
                      </a:r>
                    </a:p>
                    <a:p>
                      <a:pPr marL="0" lvl="0" algn="l" defTabSz="914400" rtl="0" eaLnBrk="1" latinLnBrk="0" hangingPunct="1"/>
                      <a:r>
                        <a:rPr lang="es-ES" sz="14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Clasificado como trastorno autista.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8070"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DSM.V, 2014:</a:t>
                      </a:r>
                    </a:p>
                    <a:p>
                      <a:pPr marL="0" lvl="0" algn="l" defTabSz="914400" rtl="0" eaLnBrk="1" latinLnBrk="0" hangingPunct="1"/>
                      <a:r>
                        <a:rPr lang="es-ES" sz="14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Clasificado como Trastorno del Espectro del Autismo (TEA),</a:t>
                      </a:r>
                      <a:r>
                        <a:rPr lang="es-ES" sz="1400" b="0" kern="1200" baseline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incluido dentro de los Trastornos del Desarrollo Neurológico.</a:t>
                      </a:r>
                    </a:p>
                  </a:txBody>
                  <a:tcPr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8070"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s-ES" sz="14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DSM.V TR, 2022</a:t>
                      </a:r>
                    </a:p>
                    <a:p>
                      <a:pPr marL="0" lv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s-ES" sz="14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Clasificado como Trastorno del Espectro del Autismo (TEA)</a:t>
                      </a:r>
                    </a:p>
                  </a:txBody>
                  <a:tcPr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023266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07BEE675-37CE-5C70-C636-8604E56993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42" y="1760248"/>
            <a:ext cx="27432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320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" y="41252"/>
            <a:ext cx="9144000" cy="6858000"/>
          </a:xfrm>
          <a:prstGeom prst="rect">
            <a:avLst/>
          </a:prstGeom>
        </p:spPr>
      </p:pic>
      <p:sp>
        <p:nvSpPr>
          <p:cNvPr id="5" name="4 Elipse"/>
          <p:cNvSpPr/>
          <p:nvPr/>
        </p:nvSpPr>
        <p:spPr>
          <a:xfrm>
            <a:off x="2699792" y="836712"/>
            <a:ext cx="360040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prstClr val="white"/>
              </a:solidFill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2699792" y="3382169"/>
            <a:ext cx="360040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prstClr val="white"/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5796136" y="836712"/>
            <a:ext cx="360040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prstClr val="white"/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5976156" y="872716"/>
            <a:ext cx="360040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prstClr val="white"/>
              </a:solidFill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5976156" y="980728"/>
            <a:ext cx="360040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prstClr val="white"/>
              </a:solidFill>
            </a:endParaRPr>
          </a:p>
        </p:txBody>
      </p:sp>
      <p:sp>
        <p:nvSpPr>
          <p:cNvPr id="16" name="Rectangle 7"/>
          <p:cNvSpPr txBox="1">
            <a:spLocks noChangeArrowheads="1"/>
          </p:cNvSpPr>
          <p:nvPr/>
        </p:nvSpPr>
        <p:spPr>
          <a:xfrm>
            <a:off x="814338" y="2971775"/>
            <a:ext cx="7358062" cy="2041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85000"/>
              </a:lnSpc>
              <a:defRPr/>
            </a:pPr>
            <a:r>
              <a:rPr lang="es-ES" sz="1800">
                <a:solidFill>
                  <a:srgbClr val="F79646">
                    <a:lumMod val="75000"/>
                  </a:srgbClr>
                </a:solidFill>
                <a:cs typeface="Arial" pitchFamily="34" charset="0"/>
              </a:rPr>
              <a:t>                                                                                 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603417" y="325105"/>
            <a:ext cx="75963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MX" altLang="es-ES_tradnl" sz="6000" b="1">
                <a:solidFill>
                  <a:srgbClr val="33CCFF"/>
                </a:solidFill>
                <a:latin typeface="Ink Free" panose="03080402000500000000" pitchFamily="66" charset="0"/>
              </a:rPr>
              <a:t>TEA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769569"/>
              </p:ext>
            </p:extLst>
          </p:nvPr>
        </p:nvGraphicFramePr>
        <p:xfrm>
          <a:off x="457200" y="1600200"/>
          <a:ext cx="8219256" cy="40385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5032">
                  <a:extLst>
                    <a:ext uri="{9D8B030D-6E8A-4147-A177-3AD203B41FA5}">
                      <a16:colId xmlns:a16="http://schemas.microsoft.com/office/drawing/2014/main" val="3388174667"/>
                    </a:ext>
                  </a:extLst>
                </a:gridCol>
                <a:gridCol w="197925">
                  <a:extLst>
                    <a:ext uri="{9D8B030D-6E8A-4147-A177-3AD203B41FA5}">
                      <a16:colId xmlns:a16="http://schemas.microsoft.com/office/drawing/2014/main" val="2515331485"/>
                    </a:ext>
                  </a:extLst>
                </a:gridCol>
                <a:gridCol w="2860632">
                  <a:extLst>
                    <a:ext uri="{9D8B030D-6E8A-4147-A177-3AD203B41FA5}">
                      <a16:colId xmlns:a16="http://schemas.microsoft.com/office/drawing/2014/main" val="2029065642"/>
                    </a:ext>
                  </a:extLst>
                </a:gridCol>
                <a:gridCol w="2415667">
                  <a:extLst>
                    <a:ext uri="{9D8B030D-6E8A-4147-A177-3AD203B41FA5}">
                      <a16:colId xmlns:a16="http://schemas.microsoft.com/office/drawing/2014/main" val="2640200045"/>
                    </a:ext>
                  </a:extLst>
                </a:gridCol>
              </a:tblGrid>
              <a:tr h="389056"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CR" sz="1600" b="1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Manual Diagnóstico y Estadístico de los Trastornos Mentales</a:t>
                      </a:r>
                      <a:endParaRPr lang="es-ES" sz="16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8327"/>
                  </a:ext>
                </a:extLst>
              </a:tr>
              <a:tr h="3890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CR" sz="1600" b="1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DSM-IV (APA-1995)</a:t>
                      </a:r>
                      <a:endParaRPr lang="es-ES" sz="16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CR" sz="1600" b="1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DSM-IV-TR (APA, 2002)</a:t>
                      </a:r>
                      <a:endParaRPr lang="es-ES" sz="16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CR" sz="1600" b="1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DSM-V (APA, 2013)</a:t>
                      </a:r>
                      <a:endParaRPr lang="es-ES" sz="16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949846"/>
                  </a:ext>
                </a:extLst>
              </a:tr>
              <a:tr h="778113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CR" sz="1600" b="1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F84 Trastornos Generalizados del Desarrollo</a:t>
                      </a:r>
                      <a:endParaRPr lang="es-ES" sz="16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CR" sz="1600" b="1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Trastorno del Espectro del Autismo</a:t>
                      </a:r>
                      <a:endParaRPr lang="es-ES" sz="16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706314"/>
                  </a:ext>
                </a:extLst>
              </a:tr>
              <a:tr h="248237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F84.0 Trastorno autista </a:t>
                      </a:r>
                      <a:endParaRPr lang="es-ES" sz="1600" b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F84.2 Trastorno de </a:t>
                      </a:r>
                      <a:r>
                        <a:rPr lang="es-CR" sz="1600" b="0" kern="180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Rett</a:t>
                      </a:r>
                      <a:r>
                        <a:rPr lang="es-CR" sz="1600" b="0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F84.3 Trastorno </a:t>
                      </a:r>
                      <a:r>
                        <a:rPr lang="es-CR" sz="1600" b="0" kern="180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desintegrativo</a:t>
                      </a:r>
                      <a:r>
                        <a:rPr lang="es-CR" sz="1600" b="0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infantil </a:t>
                      </a:r>
                      <a:endParaRPr lang="es-ES" sz="1600" b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F84.5 Trastorno de Asperger </a:t>
                      </a:r>
                      <a:endParaRPr lang="es-ES" sz="1600" b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F84.9 Trastorno generalizado del desarrollo no especificado </a:t>
                      </a:r>
                      <a:endParaRPr lang="es-ES" sz="1600" b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F84.0 Trastorno Autista</a:t>
                      </a:r>
                      <a:endParaRPr lang="es-ES" sz="1600" b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F84.2 Trastorno de </a:t>
                      </a:r>
                      <a:r>
                        <a:rPr lang="es-CR" sz="1600" b="0" kern="180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Rett</a:t>
                      </a:r>
                      <a:endParaRPr lang="es-ES" sz="1600" b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F84.3 Trastorno </a:t>
                      </a:r>
                      <a:r>
                        <a:rPr lang="es-CR" sz="1600" b="0" kern="180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desintegrativo</a:t>
                      </a:r>
                      <a:r>
                        <a:rPr lang="es-CR" sz="1600" b="0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infantil</a:t>
                      </a:r>
                      <a:endParaRPr lang="es-ES" sz="1600" b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F84.5 Trastorno de Asperger</a:t>
                      </a:r>
                      <a:endParaRPr lang="es-ES" sz="1600" b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F84.9 Trastorno generalizado del desarrollo no especificado</a:t>
                      </a:r>
                      <a:endParaRPr lang="es-ES" sz="1600" b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R" sz="1600" b="0" kern="18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Trastorno del Espectro del Autismo</a:t>
                      </a:r>
                      <a:endParaRPr lang="es-ES" sz="1600" b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819791"/>
                  </a:ext>
                </a:extLst>
              </a:tr>
            </a:tbl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6214" y="4527310"/>
            <a:ext cx="1249788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461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95536" y="1052736"/>
            <a:ext cx="8208912" cy="592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s-ES" sz="3200" b="1">
                <a:solidFill>
                  <a:srgbClr val="002060"/>
                </a:solidFill>
                <a:latin typeface="Century Gothic" panose="020B0502020202020204" pitchFamily="34" charset="0"/>
              </a:rPr>
            </a:br>
            <a:endParaRPr lang="es-MX" altLang="es-ES_tradnl" sz="3200" b="1">
              <a:solidFill>
                <a:srgbClr val="F7964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200" b="1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200" b="1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ctr"/>
            <a:endParaRPr lang="es-CR" altLang="es-ES_tradnl" sz="3200" b="1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/>
            <a:endParaRPr lang="es-CR" altLang="es-ES_tradnl" sz="3200" b="1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endParaRPr lang="es-MX" b="1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endParaRPr lang="es-MX" b="1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CR" altLang="es-ES_tradnl" sz="3600" b="1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CR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es-CR"/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371025"/>
              </p:ext>
            </p:extLst>
          </p:nvPr>
        </p:nvGraphicFramePr>
        <p:xfrm>
          <a:off x="67562" y="1112474"/>
          <a:ext cx="8941967" cy="335667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8941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4019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800" b="1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CIE.08, 1968: </a:t>
                      </a:r>
                    </a:p>
                    <a:p>
                      <a:pPr lvl="0"/>
                      <a:r>
                        <a:rPr lang="es-ES" sz="18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Esquizofrenia infantil.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530"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" sz="1800" b="1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CIE.09, 1977:</a:t>
                      </a:r>
                    </a:p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s-ES" sz="18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Autismo infantil, subtipo de psicosis con origen en la infancia.</a:t>
                      </a:r>
                    </a:p>
                  </a:txBody>
                  <a:tcPr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530"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" sz="1800" b="1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CIE.10, 1992:</a:t>
                      </a:r>
                    </a:p>
                    <a:p>
                      <a:pPr marL="0" lvl="0" algn="l" defTabSz="914400" rtl="0" eaLnBrk="1" latinLnBrk="0" hangingPunct="1"/>
                      <a:r>
                        <a:rPr lang="es-ES" sz="18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Autismo infantil, clasificado</a:t>
                      </a:r>
                      <a:r>
                        <a:rPr lang="es-ES" sz="1800" b="0" kern="1200" baseline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dentro de los síndromes psiquiátricos</a:t>
                      </a:r>
                      <a:r>
                        <a:rPr lang="es-ES" sz="18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1455"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" sz="1800" b="1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CIE.11, 2018:</a:t>
                      </a:r>
                    </a:p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s-ES" sz="18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Clasificado como trastorno el</a:t>
                      </a:r>
                      <a:r>
                        <a:rPr lang="es-ES" sz="1800" b="0" kern="1200" baseline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espectro </a:t>
                      </a:r>
                      <a:r>
                        <a:rPr lang="es-ES" sz="18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autista,</a:t>
                      </a:r>
                      <a:r>
                        <a:rPr lang="es-ES" sz="1800" b="0" kern="1200" baseline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como un trastorno del neurodesarrollo.</a:t>
                      </a:r>
                      <a:endParaRPr lang="es-ES" sz="1800" b="0" kern="12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5423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" sz="1800" b="1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CIE.11.a, 2022: </a:t>
                      </a:r>
                    </a:p>
                    <a:p>
                      <a:pPr marL="0" lvl="0" algn="l" defTabSz="914400" rtl="0" eaLnBrk="1" latinLnBrk="0" hangingPunct="1"/>
                      <a:r>
                        <a:rPr lang="es-ES" sz="1800" b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Clasificación Internacional de Enfermedades, 11.a revisión</a:t>
                      </a:r>
                    </a:p>
                  </a:txBody>
                  <a:tcPr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014601"/>
                  </a:ext>
                </a:extLst>
              </a:tr>
            </a:tbl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992" y="85616"/>
            <a:ext cx="7596274" cy="14032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1AAF715-F875-9EA5-0E9D-88483F56F41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4847" b="13645"/>
          <a:stretch/>
        </p:blipFill>
        <p:spPr>
          <a:xfrm>
            <a:off x="0" y="4469149"/>
            <a:ext cx="9144000" cy="152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772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524213"/>
              </p:ext>
            </p:extLst>
          </p:nvPr>
        </p:nvGraphicFramePr>
        <p:xfrm>
          <a:off x="1371600" y="1039718"/>
          <a:ext cx="6872808" cy="5064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72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46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CIE.11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8941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600" b="0" i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Trastorno del Espectro del Autismo sin Trastorno del Desarrollo Intelectual con alteración leve o sin alteración funcional del lenguaje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600" b="0" i="0" kern="12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600" b="0" i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Trastorno del Espectro del Autismo con trastorno del Desarrollo Intelectual con leve o sin alteración funcional del lenguaje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600" b="0" i="0" kern="12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600" b="0" i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Trastorno del Espectro del Autismo sin Trastorno del Desarrollo Intelectual con alteración funcional del lenguaje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600" b="0" i="0" kern="12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600" b="0" i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Trastorno del Espectro del Autismo con Trastorno del Desarrollo Intelectual con alteración funcional del lenguaje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600" b="0" i="0" kern="12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600" b="0" i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Trastorno del Espectro del Autismo con Trastorno del Desarrollo Intelectual y ausencia de lenguaje funcional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600" b="0" i="0" kern="12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600" b="0" i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 otros Trastornos del Espectro del Autismo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600" b="0" i="0" kern="12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600" b="0" i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Trastorno del </a:t>
                      </a:r>
                      <a:r>
                        <a:rPr lang="es-ES" sz="1600" b="0" i="0" kern="120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Neurodesarrollo</a:t>
                      </a:r>
                      <a:r>
                        <a:rPr lang="es-ES" sz="1600" b="0" i="0" kern="120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no especificado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-99392"/>
            <a:ext cx="7918648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96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Subtítulo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1" y="-16416"/>
            <a:ext cx="9115078" cy="685800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1603787" y="-16416"/>
            <a:ext cx="60084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MX" altLang="es-ES_tradnl" sz="3600" b="1">
                <a:solidFill>
                  <a:srgbClr val="33C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Criterios diagnósticos del TEA según el DSM V TR</a:t>
            </a:r>
          </a:p>
        </p:txBody>
      </p:sp>
      <p:sp>
        <p:nvSpPr>
          <p:cNvPr id="32" name="CuadroTexto 31"/>
          <p:cNvSpPr txBox="1"/>
          <p:nvPr/>
        </p:nvSpPr>
        <p:spPr>
          <a:xfrm>
            <a:off x="685800" y="1340768"/>
            <a:ext cx="791864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lphaUcPeriod"/>
            </a:pPr>
            <a:r>
              <a:rPr lang="es-CR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Deficiencias persistentes en la comunicación social y en la interacción social en diversos contextos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CR" sz="1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R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Reciprocidad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CR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lphaUcPeriod"/>
            </a:pPr>
            <a:r>
              <a:rPr lang="es-CR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Patrones restrictivos y repetitivos de comportamiento, intereses o actividades (dos o más de puntos)</a:t>
            </a:r>
          </a:p>
          <a:p>
            <a:pPr algn="just"/>
            <a:endParaRPr lang="es-CR" sz="1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R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Movimientos, objetos o habla estereotipada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R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Excesiva inflexibilidad, rituales verbales o no verbales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R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Intereses muy restringidos y fijos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R" sz="24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es-CR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s-CR" sz="24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hiporeactividad</a:t>
            </a:r>
            <a:r>
              <a:rPr lang="es-CR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sensorial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CR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R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R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942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Subtítulo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1" y="-16416"/>
            <a:ext cx="9115078" cy="685800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1603787" y="-16416"/>
            <a:ext cx="60084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MX" altLang="es-ES_tradnl" sz="3600" b="1">
                <a:solidFill>
                  <a:srgbClr val="33C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Criterios diagnósticos del TEA según el DSM V TR</a:t>
            </a:r>
          </a:p>
        </p:txBody>
      </p:sp>
      <p:sp>
        <p:nvSpPr>
          <p:cNvPr id="32" name="CuadroTexto 31"/>
          <p:cNvSpPr txBox="1"/>
          <p:nvPr/>
        </p:nvSpPr>
        <p:spPr>
          <a:xfrm>
            <a:off x="685800" y="1340768"/>
            <a:ext cx="791864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CR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Los síntomas han de estar presentes en las primeras fases del período de desarrollo</a:t>
            </a:r>
          </a:p>
          <a:p>
            <a:pPr algn="just"/>
            <a:endParaRPr lang="es-E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Los síntomas causan un deterioro clínicamente significativo en lo social, laboral u otras áreas</a:t>
            </a:r>
          </a:p>
          <a:p>
            <a:pPr algn="just"/>
            <a:r>
              <a:rPr lang="es-E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s-E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 Estas alteraciones no se explican mejor por la discapacidad intelectual (trastorno del desarrollo intelectual) o por el retraso global del desarrollo.</a:t>
            </a:r>
            <a:endParaRPr lang="es-CR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CR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R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293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Subtítulo 1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75059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405081" y="44596"/>
            <a:ext cx="80648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MX" altLang="es-ES_tradnl" sz="3400" b="1">
                <a:solidFill>
                  <a:srgbClr val="33C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Niveles de apoyo según el DSM V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28237" y="476672"/>
            <a:ext cx="8424936" cy="4512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altLang="es-ES_tradnl" sz="2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Grado 3 “Necesita apoyo muy notable”</a:t>
            </a:r>
          </a:p>
          <a:p>
            <a:pPr algn="ctr"/>
            <a:r>
              <a:rPr lang="es-ES" altLang="es-ES_tradnl" sz="2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s-CR" altLang="es-ES_tradnl" sz="2000" b="1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just"/>
            <a:endParaRPr lang="es-CR" altLang="es-ES_tradnl" sz="3200" b="1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endParaRPr lang="es-MX" b="1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endParaRPr lang="es-MX" b="1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CR" altLang="es-ES_tradnl" sz="3600" b="1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CR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es-CR"/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4165105522"/>
              </p:ext>
            </p:extLst>
          </p:nvPr>
        </p:nvGraphicFramePr>
        <p:xfrm>
          <a:off x="539553" y="1397000"/>
          <a:ext cx="8438682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3" name="Diagrama 12"/>
          <p:cNvGraphicFramePr/>
          <p:nvPr>
            <p:extLst>
              <p:ext uri="{D42A27DB-BD31-4B8C-83A1-F6EECF244321}">
                <p14:modId xmlns:p14="http://schemas.microsoft.com/office/powerpoint/2010/main" val="3475858108"/>
              </p:ext>
            </p:extLst>
          </p:nvPr>
        </p:nvGraphicFramePr>
        <p:xfrm>
          <a:off x="539553" y="868744"/>
          <a:ext cx="8208312" cy="51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133223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Subtítulo 1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75059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405081" y="44596"/>
            <a:ext cx="80648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MX" altLang="es-ES_tradnl" sz="3400" b="1">
                <a:solidFill>
                  <a:srgbClr val="33C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Niveles de apoyo según el DSM V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28237" y="476672"/>
            <a:ext cx="8424936" cy="4512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altLang="es-ES_tradnl" sz="2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Grado 2 “Necesita apoyo notable”</a:t>
            </a:r>
          </a:p>
          <a:p>
            <a:pPr algn="ctr"/>
            <a:r>
              <a:rPr lang="es-ES" altLang="es-ES_tradnl" sz="2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s-CR" altLang="es-ES_tradnl" sz="2000" b="1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just"/>
            <a:endParaRPr lang="es-CR" altLang="es-ES_tradnl" sz="3200" b="1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endParaRPr lang="es-MX" b="1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just">
              <a:spcBef>
                <a:spcPct val="20000"/>
              </a:spcBef>
              <a:buClr>
                <a:srgbClr val="FF6600"/>
              </a:buClr>
            </a:pPr>
            <a:endParaRPr lang="es-MX" b="1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CR" altLang="es-ES_tradnl" sz="3600" b="1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CR" altLang="es-ES_tradnl" b="1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es-CR"/>
          </a:p>
        </p:txBody>
      </p:sp>
      <p:graphicFrame>
        <p:nvGraphicFramePr>
          <p:cNvPr id="10" name="Diagrama 9"/>
          <p:cNvGraphicFramePr/>
          <p:nvPr/>
        </p:nvGraphicFramePr>
        <p:xfrm>
          <a:off x="539553" y="1397000"/>
          <a:ext cx="8438682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3" name="Diagrama 12"/>
          <p:cNvGraphicFramePr/>
          <p:nvPr>
            <p:extLst>
              <p:ext uri="{D42A27DB-BD31-4B8C-83A1-F6EECF244321}">
                <p14:modId xmlns:p14="http://schemas.microsoft.com/office/powerpoint/2010/main" val="3561300346"/>
              </p:ext>
            </p:extLst>
          </p:nvPr>
        </p:nvGraphicFramePr>
        <p:xfrm>
          <a:off x="539553" y="836712"/>
          <a:ext cx="8208312" cy="5072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6778647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Presentación en pantalla (4:3)</PresentationFormat>
  <Slides>15</Slides>
  <Notes>9</Notes>
  <HiddenSlides>0</HiddenSlide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15</vt:i4>
      </vt:variant>
    </vt:vector>
  </HeadingPairs>
  <TitlesOfParts>
    <vt:vector size="17" baseType="lpstr">
      <vt:lpstr>Tema de Office</vt:lpstr>
      <vt:lpstr>2_Tema de Office</vt:lpstr>
      <vt:lpstr>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Evelyn Calderón Campos</dc:creator>
  <cp:revision>1</cp:revision>
  <dcterms:created xsi:type="dcterms:W3CDTF">2018-03-09T16:08:43Z</dcterms:created>
  <dcterms:modified xsi:type="dcterms:W3CDTF">2024-06-21T01:55:25Z</dcterms:modified>
</cp:coreProperties>
</file>