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94" r:id="rId2"/>
    <p:sldId id="295" r:id="rId3"/>
    <p:sldId id="630" r:id="rId4"/>
    <p:sldId id="631" r:id="rId5"/>
    <p:sldId id="632" r:id="rId6"/>
    <p:sldId id="312" r:id="rId7"/>
    <p:sldId id="565" r:id="rId8"/>
    <p:sldId id="619" r:id="rId9"/>
    <p:sldId id="617" r:id="rId10"/>
    <p:sldId id="618" r:id="rId11"/>
    <p:sldId id="347" r:id="rId12"/>
    <p:sldId id="348" r:id="rId13"/>
    <p:sldId id="591" r:id="rId14"/>
    <p:sldId id="570" r:id="rId15"/>
    <p:sldId id="621" r:id="rId16"/>
    <p:sldId id="622" r:id="rId17"/>
    <p:sldId id="572" r:id="rId18"/>
    <p:sldId id="593" r:id="rId19"/>
    <p:sldId id="573" r:id="rId20"/>
  </p:sldIdLst>
  <p:sldSz cx="9144000" cy="6858000" type="screen4x3"/>
  <p:notesSz cx="7053263" cy="93091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B18DD554-2BC1-48DE-BCB7-F3A9212CEF14}">
          <p14:sldIdLst>
            <p14:sldId id="294"/>
            <p14:sldId id="295"/>
            <p14:sldId id="630"/>
            <p14:sldId id="631"/>
            <p14:sldId id="632"/>
            <p14:sldId id="312"/>
            <p14:sldId id="565"/>
            <p14:sldId id="619"/>
            <p14:sldId id="617"/>
            <p14:sldId id="618"/>
            <p14:sldId id="347"/>
            <p14:sldId id="348"/>
          </p14:sldIdLst>
        </p14:section>
        <p14:section name="Sección sin título" id="{04D5C540-833D-403C-84B7-6A5B021E1EE4}">
          <p14:sldIdLst>
            <p14:sldId id="591"/>
            <p14:sldId id="570"/>
            <p14:sldId id="621"/>
            <p14:sldId id="622"/>
            <p14:sldId id="572"/>
            <p14:sldId id="593"/>
            <p14:sldId id="57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FF9900"/>
    <a:srgbClr val="9900CC"/>
    <a:srgbClr val="99CC00"/>
    <a:srgbClr val="000A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920CEE-55DA-460E-8050-5E43420AA2E8}" v="590" dt="2023-05-16T05:05:19.8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505E3EF-67EA-436B-97B2-0124C06EBD24}" styleName="Estilo medio 4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034E78-7F5D-4C2E-B375-FC64B27BC917}" styleName="Estilo o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46F890A9-2807-4EBB-B81D-B2AA78EC7F39}" styleName="Estilo oscuro 2 - Énfasis 5/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Estilo oscuro 2 - Énfasis 3/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A111915-BE36-4E01-A7E5-04B1672EAD32}" styleName="Estilo claro 2 - Acento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8032" autoAdjust="0"/>
    <p:restoredTop sz="94660"/>
  </p:normalViewPr>
  <p:slideViewPr>
    <p:cSldViewPr>
      <p:cViewPr varScale="1">
        <p:scale>
          <a:sx n="101" d="100"/>
          <a:sy n="101" d="100"/>
        </p:scale>
        <p:origin x="66" y="25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179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microsoft.com/office/2015/10/relationships/revisionInfo" Target="revisionInfo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hyperlink" Target="http://pngimg.com/download/14959" TargetMode="External"/><Relationship Id="rId2" Type="http://schemas.microsoft.com/office/2007/relationships/hdphoto" Target="../media/hdphoto1.wdp"/><Relationship Id="rId1" Type="http://schemas.openxmlformats.org/officeDocument/2006/relationships/image" Target="../media/image9.png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hyperlink" Target="http://www.pngall.com/1-to-10-numbers-png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hyperlink" Target="http://pngimg.com/download/14959" TargetMode="External"/><Relationship Id="rId2" Type="http://schemas.microsoft.com/office/2007/relationships/hdphoto" Target="../media/hdphoto1.wdp"/><Relationship Id="rId1" Type="http://schemas.openxmlformats.org/officeDocument/2006/relationships/image" Target="../media/image9.png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hyperlink" Target="http://www.pngall.com/1-to-10-numbers-png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A956E0-6223-4934-B35B-659CAA838C99}" type="doc">
      <dgm:prSet loTypeId="urn:microsoft.com/office/officeart/2008/layout/AccentedPicture" loCatId="picture" qsTypeId="urn:microsoft.com/office/officeart/2005/8/quickstyle/3d3" qsCatId="3D" csTypeId="urn:microsoft.com/office/officeart/2005/8/colors/accent3_1" csCatId="accent3" phldr="1"/>
      <dgm:spPr/>
      <dgm:t>
        <a:bodyPr/>
        <a:lstStyle/>
        <a:p>
          <a:endParaRPr lang="es-ES_tradnl"/>
        </a:p>
      </dgm:t>
    </dgm:pt>
    <dgm:pt modelId="{1DBB4445-B5D3-44F0-AE9C-F4BB640235C4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s-CR" dirty="0">
              <a:solidFill>
                <a:schemeClr val="tx1"/>
              </a:solidFill>
            </a:rPr>
            <a:t>Proporcionar múltiples medios de representación (información)</a:t>
          </a:r>
          <a:endParaRPr lang="es-ES_tradnl" dirty="0">
            <a:solidFill>
              <a:schemeClr val="tx1"/>
            </a:solidFill>
          </a:endParaRPr>
        </a:p>
      </dgm:t>
    </dgm:pt>
    <dgm:pt modelId="{6599BF1D-8A4B-4B44-9120-55866CFFA89D}" type="parTrans" cxnId="{7D16B4C5-93B1-4A1F-ACE6-8493C8E7A13F}">
      <dgm:prSet/>
      <dgm:spPr/>
      <dgm:t>
        <a:bodyPr/>
        <a:lstStyle/>
        <a:p>
          <a:endParaRPr lang="es-ES_tradnl">
            <a:solidFill>
              <a:schemeClr val="tx1"/>
            </a:solidFill>
          </a:endParaRPr>
        </a:p>
      </dgm:t>
    </dgm:pt>
    <dgm:pt modelId="{4893013B-8AED-44F7-ACBC-E427B794027A}" type="sibTrans" cxnId="{7D16B4C5-93B1-4A1F-ACE6-8493C8E7A13F}">
      <dgm:prSet/>
      <dgm:spPr/>
      <dgm:t>
        <a:bodyPr/>
        <a:lstStyle/>
        <a:p>
          <a:endParaRPr lang="es-ES_tradnl">
            <a:solidFill>
              <a:schemeClr val="tx1"/>
            </a:solidFill>
          </a:endParaRPr>
        </a:p>
      </dgm:t>
    </dgm:pt>
    <dgm:pt modelId="{E0CE23F3-D912-4EF8-A96C-2A67B318AFC8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s-CR" dirty="0">
              <a:solidFill>
                <a:schemeClr val="tx1"/>
              </a:solidFill>
            </a:rPr>
            <a:t>Proporcionar múltiples medios de expresión</a:t>
          </a:r>
          <a:endParaRPr lang="es-ES_tradnl" dirty="0">
            <a:solidFill>
              <a:schemeClr val="tx1"/>
            </a:solidFill>
          </a:endParaRPr>
        </a:p>
      </dgm:t>
    </dgm:pt>
    <dgm:pt modelId="{DB0D622A-2B97-4E04-B774-BB1A0DF8E1C5}" type="parTrans" cxnId="{38446B38-98FC-4C24-A395-084B47AA55F1}">
      <dgm:prSet/>
      <dgm:spPr/>
      <dgm:t>
        <a:bodyPr/>
        <a:lstStyle/>
        <a:p>
          <a:endParaRPr lang="es-ES_tradnl">
            <a:solidFill>
              <a:schemeClr val="tx1"/>
            </a:solidFill>
          </a:endParaRPr>
        </a:p>
      </dgm:t>
    </dgm:pt>
    <dgm:pt modelId="{03EECD6D-9798-4FEA-AE68-4AA9D3F4E638}" type="sibTrans" cxnId="{38446B38-98FC-4C24-A395-084B47AA55F1}">
      <dgm:prSet/>
      <dgm:spPr/>
      <dgm:t>
        <a:bodyPr/>
        <a:lstStyle/>
        <a:p>
          <a:endParaRPr lang="es-ES_tradnl">
            <a:solidFill>
              <a:schemeClr val="tx1"/>
            </a:solidFill>
          </a:endParaRPr>
        </a:p>
      </dgm:t>
    </dgm:pt>
    <dgm:pt modelId="{BE09E6B8-04FE-49A6-9E20-34CDFAB3AC22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s-CR" dirty="0">
              <a:solidFill>
                <a:schemeClr val="tx1"/>
              </a:solidFill>
            </a:rPr>
            <a:t>Proporcionar múltiples formas de comprometerse </a:t>
          </a:r>
          <a:endParaRPr lang="es-ES_tradnl" dirty="0">
            <a:solidFill>
              <a:schemeClr val="tx1"/>
            </a:solidFill>
          </a:endParaRPr>
        </a:p>
      </dgm:t>
    </dgm:pt>
    <dgm:pt modelId="{109198EB-7133-4708-BC18-E0BB99DEC28E}" type="parTrans" cxnId="{7DA3F0A9-29F5-4051-BDBA-06994EED5FCE}">
      <dgm:prSet/>
      <dgm:spPr/>
      <dgm:t>
        <a:bodyPr/>
        <a:lstStyle/>
        <a:p>
          <a:endParaRPr lang="es-ES_tradnl">
            <a:solidFill>
              <a:schemeClr val="tx1"/>
            </a:solidFill>
          </a:endParaRPr>
        </a:p>
      </dgm:t>
    </dgm:pt>
    <dgm:pt modelId="{3FDBA777-E525-4A31-9997-FE00ADE84CED}" type="sibTrans" cxnId="{7DA3F0A9-29F5-4051-BDBA-06994EED5FCE}">
      <dgm:prSet/>
      <dgm:spPr/>
      <dgm:t>
        <a:bodyPr/>
        <a:lstStyle/>
        <a:p>
          <a:endParaRPr lang="es-ES_tradnl">
            <a:solidFill>
              <a:schemeClr val="tx1"/>
            </a:solidFill>
          </a:endParaRPr>
        </a:p>
      </dgm:t>
    </dgm:pt>
    <dgm:pt modelId="{BB5E725F-A2AC-42CA-8040-2EFE3F90AA3F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s-ES" sz="3200">
              <a:solidFill>
                <a:schemeClr val="tx1"/>
              </a:solidFill>
            </a:rPr>
            <a:t> </a:t>
          </a:r>
          <a:endParaRPr lang="es-ES_tradnl" sz="3200" dirty="0">
            <a:solidFill>
              <a:schemeClr val="tx1"/>
            </a:solidFill>
          </a:endParaRPr>
        </a:p>
      </dgm:t>
    </dgm:pt>
    <dgm:pt modelId="{81615A7F-5B05-4D72-8785-37B98931CD31}" type="sibTrans" cxnId="{FE42ED07-B43A-4A66-97D6-5E4F13F1DD67}">
      <dgm:prSet/>
      <dgm:spPr>
        <a:blipFill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64E81324-EE97-46CC-9758-E3D965D8EFA3}" type="parTrans" cxnId="{FE42ED07-B43A-4A66-97D6-5E4F13F1DD67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C71EFCA2-487A-4618-8528-A1E943193E40}" type="pres">
      <dgm:prSet presAssocID="{4FA956E0-6223-4934-B35B-659CAA838C99}" presName="Name0" presStyleCnt="0">
        <dgm:presLayoutVars>
          <dgm:dir/>
        </dgm:presLayoutVars>
      </dgm:prSet>
      <dgm:spPr/>
    </dgm:pt>
    <dgm:pt modelId="{A5F1C150-D8E4-421A-9FF9-B076C769139B}" type="pres">
      <dgm:prSet presAssocID="{81615A7F-5B05-4D72-8785-37B98931CD31}" presName="picture_1" presStyleLbl="bgImgPlace1" presStyleIdx="0" presStyleCnt="1" custLinFactNeighborX="-3521" custLinFactNeighborY="-1308"/>
      <dgm:spPr/>
    </dgm:pt>
    <dgm:pt modelId="{C8190E20-5A13-4ACB-8875-20166455FC4B}" type="pres">
      <dgm:prSet presAssocID="{BB5E725F-A2AC-42CA-8040-2EFE3F90AA3F}" presName="text_1" presStyleLbl="node1" presStyleIdx="0" presStyleCnt="0" custScaleY="22527" custLinFactNeighborX="6898" custLinFactNeighborY="43699">
        <dgm:presLayoutVars>
          <dgm:bulletEnabled val="1"/>
        </dgm:presLayoutVars>
      </dgm:prSet>
      <dgm:spPr/>
    </dgm:pt>
    <dgm:pt modelId="{3E57DB58-C726-4794-99EC-306B3AB736A0}" type="pres">
      <dgm:prSet presAssocID="{4FA956E0-6223-4934-B35B-659CAA838C99}" presName="linV" presStyleCnt="0"/>
      <dgm:spPr/>
    </dgm:pt>
    <dgm:pt modelId="{059DBE57-1789-482D-8198-8067508965AE}" type="pres">
      <dgm:prSet presAssocID="{1DBB4445-B5D3-44F0-AE9C-F4BB640235C4}" presName="pair" presStyleCnt="0"/>
      <dgm:spPr/>
    </dgm:pt>
    <dgm:pt modelId="{6DAC41E2-1A26-4CDE-89B7-457D6C26B7B3}" type="pres">
      <dgm:prSet presAssocID="{1DBB4445-B5D3-44F0-AE9C-F4BB640235C4}" presName="spaceH" presStyleLbl="node1" presStyleIdx="0" presStyleCnt="0"/>
      <dgm:spPr/>
    </dgm:pt>
    <dgm:pt modelId="{5791A737-05EF-47E6-9C48-37A6A2869E40}" type="pres">
      <dgm:prSet presAssocID="{1DBB4445-B5D3-44F0-AE9C-F4BB640235C4}" presName="desPictures" presStyleLbl="alignImgPlace1" presStyleIdx="0" presStyleCnt="3"/>
      <dgm:spPr>
        <a:blipFill>
          <a:blip xmlns:r="http://schemas.openxmlformats.org/officeDocument/2006/relationships" r:embed="rId3" cstate="print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/>
          </a:stretch>
        </a:blipFill>
        <a:ln>
          <a:solidFill>
            <a:schemeClr val="accent3">
              <a:lumMod val="75000"/>
            </a:schemeClr>
          </a:solidFill>
        </a:ln>
      </dgm:spPr>
    </dgm:pt>
    <dgm:pt modelId="{FAD7F8E8-C267-4911-AE62-6EB64B478B2B}" type="pres">
      <dgm:prSet presAssocID="{1DBB4445-B5D3-44F0-AE9C-F4BB640235C4}" presName="desTextWrapper" presStyleCnt="0"/>
      <dgm:spPr/>
    </dgm:pt>
    <dgm:pt modelId="{42028228-E3EB-495F-8764-78E9251E28F5}" type="pres">
      <dgm:prSet presAssocID="{1DBB4445-B5D3-44F0-AE9C-F4BB640235C4}" presName="desText" presStyleLbl="revTx" presStyleIdx="0" presStyleCnt="3" custScaleX="95670" custLinFactY="25908" custLinFactNeighborX="2047" custLinFactNeighborY="100000">
        <dgm:presLayoutVars>
          <dgm:bulletEnabled val="1"/>
        </dgm:presLayoutVars>
      </dgm:prSet>
      <dgm:spPr/>
    </dgm:pt>
    <dgm:pt modelId="{1847A0F9-AC57-438B-8069-B6F5837E12BA}" type="pres">
      <dgm:prSet presAssocID="{4893013B-8AED-44F7-ACBC-E427B794027A}" presName="spaceV" presStyleCnt="0"/>
      <dgm:spPr/>
    </dgm:pt>
    <dgm:pt modelId="{BA03D553-C854-4737-8700-3A07F699A7FE}" type="pres">
      <dgm:prSet presAssocID="{E0CE23F3-D912-4EF8-A96C-2A67B318AFC8}" presName="pair" presStyleCnt="0"/>
      <dgm:spPr/>
    </dgm:pt>
    <dgm:pt modelId="{1197427A-76D9-410F-954A-283C03A36821}" type="pres">
      <dgm:prSet presAssocID="{E0CE23F3-D912-4EF8-A96C-2A67B318AFC8}" presName="spaceH" presStyleLbl="node1" presStyleIdx="0" presStyleCnt="0"/>
      <dgm:spPr/>
    </dgm:pt>
    <dgm:pt modelId="{BDD452E7-E032-41EE-A258-A73B9E7048F3}" type="pres">
      <dgm:prSet presAssocID="{E0CE23F3-D912-4EF8-A96C-2A67B318AFC8}" presName="desPictures" presStyleLbl="alignImgPlace1" presStyleIdx="1" presStyleCnt="3" custLinFactNeighborX="979" custLinFactNeighborY="-1028"/>
      <dgm:spPr>
        <a:blipFill rotWithShape="1">
          <a:blip xmlns:r="http://schemas.openxmlformats.org/officeDocument/2006/relationships" r:embed="rId5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rcRect/>
          <a:stretch>
            <a:fillRect l="-3000" r="-3000"/>
          </a:stretch>
        </a:blipFill>
        <a:ln>
          <a:solidFill>
            <a:schemeClr val="accent3">
              <a:lumMod val="75000"/>
            </a:schemeClr>
          </a:solidFill>
        </a:ln>
      </dgm:spPr>
    </dgm:pt>
    <dgm:pt modelId="{23FE7C2C-60B0-49E3-A58F-1ABE6D69C2FF}" type="pres">
      <dgm:prSet presAssocID="{E0CE23F3-D912-4EF8-A96C-2A67B318AFC8}" presName="desTextWrapper" presStyleCnt="0"/>
      <dgm:spPr/>
    </dgm:pt>
    <dgm:pt modelId="{1710FD27-2762-462C-95C6-DE31DD9D86EC}" type="pres">
      <dgm:prSet presAssocID="{E0CE23F3-D912-4EF8-A96C-2A67B318AFC8}" presName="desText" presStyleLbl="revTx" presStyleIdx="1" presStyleCnt="3" custScaleX="97484" custScaleY="97224" custLinFactY="22060" custLinFactNeighborX="2047" custLinFactNeighborY="100000">
        <dgm:presLayoutVars>
          <dgm:bulletEnabled val="1"/>
        </dgm:presLayoutVars>
      </dgm:prSet>
      <dgm:spPr/>
    </dgm:pt>
    <dgm:pt modelId="{70C54947-DB0C-4568-8E0B-08C3B31D9051}" type="pres">
      <dgm:prSet presAssocID="{03EECD6D-9798-4FEA-AE68-4AA9D3F4E638}" presName="spaceV" presStyleCnt="0"/>
      <dgm:spPr/>
    </dgm:pt>
    <dgm:pt modelId="{BAA7B49D-A73D-4715-98E3-59AA30D9C88F}" type="pres">
      <dgm:prSet presAssocID="{BE09E6B8-04FE-49A6-9E20-34CDFAB3AC22}" presName="pair" presStyleCnt="0"/>
      <dgm:spPr/>
    </dgm:pt>
    <dgm:pt modelId="{447D38CF-8BE1-4724-8D77-03747950C26F}" type="pres">
      <dgm:prSet presAssocID="{BE09E6B8-04FE-49A6-9E20-34CDFAB3AC22}" presName="spaceH" presStyleLbl="node1" presStyleIdx="0" presStyleCnt="0"/>
      <dgm:spPr/>
    </dgm:pt>
    <dgm:pt modelId="{F648CB18-30FD-4EF9-9617-D900ED8A45E0}" type="pres">
      <dgm:prSet presAssocID="{BE09E6B8-04FE-49A6-9E20-34CDFAB3AC22}" presName="desPictures" presStyleLbl="alignImgPlace1" presStyleIdx="2" presStyleCnt="3"/>
      <dgm:spPr>
        <a:blipFill>
          <a:blip xmlns:r="http://schemas.openxmlformats.org/officeDocument/2006/relationships" r:embed="rId6" cstate="print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/>
          <a:stretch>
            <a:fillRect/>
          </a:stretch>
        </a:blipFill>
      </dgm:spPr>
    </dgm:pt>
    <dgm:pt modelId="{E2740A4C-189B-4494-85DA-B6D7F379809B}" type="pres">
      <dgm:prSet presAssocID="{BE09E6B8-04FE-49A6-9E20-34CDFAB3AC22}" presName="desTextWrapper" presStyleCnt="0"/>
      <dgm:spPr/>
    </dgm:pt>
    <dgm:pt modelId="{8BC1142B-19FC-45EE-8808-3A195E80C868}" type="pres">
      <dgm:prSet presAssocID="{BE09E6B8-04FE-49A6-9E20-34CDFAB3AC22}" presName="desText" presStyleLbl="revTx" presStyleIdx="2" presStyleCnt="3" custScaleX="97484" custLinFactY="-100000" custLinFactNeighborX="2047" custLinFactNeighborY="-123956">
        <dgm:presLayoutVars>
          <dgm:bulletEnabled val="1"/>
        </dgm:presLayoutVars>
      </dgm:prSet>
      <dgm:spPr/>
    </dgm:pt>
    <dgm:pt modelId="{6C3B85C3-25D3-4112-B9FD-7F3D1D991E56}" type="pres">
      <dgm:prSet presAssocID="{4FA956E0-6223-4934-B35B-659CAA838C99}" presName="maxNode" presStyleCnt="0"/>
      <dgm:spPr/>
    </dgm:pt>
    <dgm:pt modelId="{433125D4-5AEF-42CD-B5A4-E51FCDFC550D}" type="pres">
      <dgm:prSet presAssocID="{4FA956E0-6223-4934-B35B-659CAA838C99}" presName="Name33" presStyleCnt="0"/>
      <dgm:spPr/>
    </dgm:pt>
  </dgm:ptLst>
  <dgm:cxnLst>
    <dgm:cxn modelId="{EDB1B602-DE14-40FB-8002-7D46C826A26C}" type="presOf" srcId="{BE09E6B8-04FE-49A6-9E20-34CDFAB3AC22}" destId="{8BC1142B-19FC-45EE-8808-3A195E80C868}" srcOrd="0" destOrd="0" presId="urn:microsoft.com/office/officeart/2008/layout/AccentedPicture"/>
    <dgm:cxn modelId="{FE42ED07-B43A-4A66-97D6-5E4F13F1DD67}" srcId="{4FA956E0-6223-4934-B35B-659CAA838C99}" destId="{BB5E725F-A2AC-42CA-8040-2EFE3F90AA3F}" srcOrd="0" destOrd="0" parTransId="{64E81324-EE97-46CC-9758-E3D965D8EFA3}" sibTransId="{81615A7F-5B05-4D72-8785-37B98931CD31}"/>
    <dgm:cxn modelId="{BCBF7E18-A08E-48B6-9E78-5402601C6E9A}" type="presOf" srcId="{BB5E725F-A2AC-42CA-8040-2EFE3F90AA3F}" destId="{C8190E20-5A13-4ACB-8875-20166455FC4B}" srcOrd="0" destOrd="0" presId="urn:microsoft.com/office/officeart/2008/layout/AccentedPicture"/>
    <dgm:cxn modelId="{FA41B320-FC9D-4684-827F-BF78957B1DA4}" type="presOf" srcId="{81615A7F-5B05-4D72-8785-37B98931CD31}" destId="{A5F1C150-D8E4-421A-9FF9-B076C769139B}" srcOrd="0" destOrd="0" presId="urn:microsoft.com/office/officeart/2008/layout/AccentedPicture"/>
    <dgm:cxn modelId="{38446B38-98FC-4C24-A395-084B47AA55F1}" srcId="{4FA956E0-6223-4934-B35B-659CAA838C99}" destId="{E0CE23F3-D912-4EF8-A96C-2A67B318AFC8}" srcOrd="2" destOrd="0" parTransId="{DB0D622A-2B97-4E04-B774-BB1A0DF8E1C5}" sibTransId="{03EECD6D-9798-4FEA-AE68-4AA9D3F4E638}"/>
    <dgm:cxn modelId="{5A941D5E-F351-4510-9256-CD38C4049F52}" type="presOf" srcId="{1DBB4445-B5D3-44F0-AE9C-F4BB640235C4}" destId="{42028228-E3EB-495F-8764-78E9251E28F5}" srcOrd="0" destOrd="0" presId="urn:microsoft.com/office/officeart/2008/layout/AccentedPicture"/>
    <dgm:cxn modelId="{31E35846-28A5-464B-AB68-477124039EA2}" type="presOf" srcId="{4FA956E0-6223-4934-B35B-659CAA838C99}" destId="{C71EFCA2-487A-4618-8528-A1E943193E40}" srcOrd="0" destOrd="0" presId="urn:microsoft.com/office/officeart/2008/layout/AccentedPicture"/>
    <dgm:cxn modelId="{7DA3F0A9-29F5-4051-BDBA-06994EED5FCE}" srcId="{4FA956E0-6223-4934-B35B-659CAA838C99}" destId="{BE09E6B8-04FE-49A6-9E20-34CDFAB3AC22}" srcOrd="3" destOrd="0" parTransId="{109198EB-7133-4708-BC18-E0BB99DEC28E}" sibTransId="{3FDBA777-E525-4A31-9997-FE00ADE84CED}"/>
    <dgm:cxn modelId="{7D16B4C5-93B1-4A1F-ACE6-8493C8E7A13F}" srcId="{4FA956E0-6223-4934-B35B-659CAA838C99}" destId="{1DBB4445-B5D3-44F0-AE9C-F4BB640235C4}" srcOrd="1" destOrd="0" parTransId="{6599BF1D-8A4B-4B44-9120-55866CFFA89D}" sibTransId="{4893013B-8AED-44F7-ACBC-E427B794027A}"/>
    <dgm:cxn modelId="{61576FF3-FF07-41A4-A77A-A582D8C2ACA1}" type="presOf" srcId="{E0CE23F3-D912-4EF8-A96C-2A67B318AFC8}" destId="{1710FD27-2762-462C-95C6-DE31DD9D86EC}" srcOrd="0" destOrd="0" presId="urn:microsoft.com/office/officeart/2008/layout/AccentedPicture"/>
    <dgm:cxn modelId="{6CF1DBE0-9B2D-43D3-8EA8-931D007CE8BC}" type="presParOf" srcId="{C71EFCA2-487A-4618-8528-A1E943193E40}" destId="{A5F1C150-D8E4-421A-9FF9-B076C769139B}" srcOrd="0" destOrd="0" presId="urn:microsoft.com/office/officeart/2008/layout/AccentedPicture"/>
    <dgm:cxn modelId="{06093B0F-009D-4E85-A33A-C401804109EA}" type="presParOf" srcId="{C71EFCA2-487A-4618-8528-A1E943193E40}" destId="{C8190E20-5A13-4ACB-8875-20166455FC4B}" srcOrd="1" destOrd="0" presId="urn:microsoft.com/office/officeart/2008/layout/AccentedPicture"/>
    <dgm:cxn modelId="{4C6C9D44-EDB6-4C04-A451-234B5F17F1EF}" type="presParOf" srcId="{C71EFCA2-487A-4618-8528-A1E943193E40}" destId="{3E57DB58-C726-4794-99EC-306B3AB736A0}" srcOrd="2" destOrd="0" presId="urn:microsoft.com/office/officeart/2008/layout/AccentedPicture"/>
    <dgm:cxn modelId="{7DD1884E-2132-4C2D-8601-D803CB598173}" type="presParOf" srcId="{3E57DB58-C726-4794-99EC-306B3AB736A0}" destId="{059DBE57-1789-482D-8198-8067508965AE}" srcOrd="0" destOrd="0" presId="urn:microsoft.com/office/officeart/2008/layout/AccentedPicture"/>
    <dgm:cxn modelId="{1B4B46E9-FA3E-4B4D-85C6-E8F05F0741FA}" type="presParOf" srcId="{059DBE57-1789-482D-8198-8067508965AE}" destId="{6DAC41E2-1A26-4CDE-89B7-457D6C26B7B3}" srcOrd="0" destOrd="0" presId="urn:microsoft.com/office/officeart/2008/layout/AccentedPicture"/>
    <dgm:cxn modelId="{50EF8945-F36F-4AA9-BA79-45BD0D109E23}" type="presParOf" srcId="{059DBE57-1789-482D-8198-8067508965AE}" destId="{5791A737-05EF-47E6-9C48-37A6A2869E40}" srcOrd="1" destOrd="0" presId="urn:microsoft.com/office/officeart/2008/layout/AccentedPicture"/>
    <dgm:cxn modelId="{71923183-6B01-4ED5-927D-29E016151F44}" type="presParOf" srcId="{059DBE57-1789-482D-8198-8067508965AE}" destId="{FAD7F8E8-C267-4911-AE62-6EB64B478B2B}" srcOrd="2" destOrd="0" presId="urn:microsoft.com/office/officeart/2008/layout/AccentedPicture"/>
    <dgm:cxn modelId="{369F37D2-1F48-4000-87FE-723CBB3F6598}" type="presParOf" srcId="{FAD7F8E8-C267-4911-AE62-6EB64B478B2B}" destId="{42028228-E3EB-495F-8764-78E9251E28F5}" srcOrd="0" destOrd="0" presId="urn:microsoft.com/office/officeart/2008/layout/AccentedPicture"/>
    <dgm:cxn modelId="{2D84A985-3CF5-4B45-A111-353A59F822B7}" type="presParOf" srcId="{3E57DB58-C726-4794-99EC-306B3AB736A0}" destId="{1847A0F9-AC57-438B-8069-B6F5837E12BA}" srcOrd="1" destOrd="0" presId="urn:microsoft.com/office/officeart/2008/layout/AccentedPicture"/>
    <dgm:cxn modelId="{ABD233AD-DAFA-4BEB-8F19-30F608BAF22E}" type="presParOf" srcId="{3E57DB58-C726-4794-99EC-306B3AB736A0}" destId="{BA03D553-C854-4737-8700-3A07F699A7FE}" srcOrd="2" destOrd="0" presId="urn:microsoft.com/office/officeart/2008/layout/AccentedPicture"/>
    <dgm:cxn modelId="{8B64570C-0BDE-447A-A279-DCCE81E3E67B}" type="presParOf" srcId="{BA03D553-C854-4737-8700-3A07F699A7FE}" destId="{1197427A-76D9-410F-954A-283C03A36821}" srcOrd="0" destOrd="0" presId="urn:microsoft.com/office/officeart/2008/layout/AccentedPicture"/>
    <dgm:cxn modelId="{A6715653-ABAC-4A24-BB05-C6BC9DDC6D73}" type="presParOf" srcId="{BA03D553-C854-4737-8700-3A07F699A7FE}" destId="{BDD452E7-E032-41EE-A258-A73B9E7048F3}" srcOrd="1" destOrd="0" presId="urn:microsoft.com/office/officeart/2008/layout/AccentedPicture"/>
    <dgm:cxn modelId="{FF68415E-C3F6-4E9C-87EE-1E540421B890}" type="presParOf" srcId="{BA03D553-C854-4737-8700-3A07F699A7FE}" destId="{23FE7C2C-60B0-49E3-A58F-1ABE6D69C2FF}" srcOrd="2" destOrd="0" presId="urn:microsoft.com/office/officeart/2008/layout/AccentedPicture"/>
    <dgm:cxn modelId="{1D203139-7DF2-44E4-8602-C0CDC8B425C7}" type="presParOf" srcId="{23FE7C2C-60B0-49E3-A58F-1ABE6D69C2FF}" destId="{1710FD27-2762-462C-95C6-DE31DD9D86EC}" srcOrd="0" destOrd="0" presId="urn:microsoft.com/office/officeart/2008/layout/AccentedPicture"/>
    <dgm:cxn modelId="{5891E336-9C9E-4373-AFBC-B43F66E9ACD2}" type="presParOf" srcId="{3E57DB58-C726-4794-99EC-306B3AB736A0}" destId="{70C54947-DB0C-4568-8E0B-08C3B31D9051}" srcOrd="3" destOrd="0" presId="urn:microsoft.com/office/officeart/2008/layout/AccentedPicture"/>
    <dgm:cxn modelId="{5056A0C6-9A7F-4F47-858D-028D8CEB72F7}" type="presParOf" srcId="{3E57DB58-C726-4794-99EC-306B3AB736A0}" destId="{BAA7B49D-A73D-4715-98E3-59AA30D9C88F}" srcOrd="4" destOrd="0" presId="urn:microsoft.com/office/officeart/2008/layout/AccentedPicture"/>
    <dgm:cxn modelId="{900F0113-98C0-48BB-A8C0-10B3F0D0996E}" type="presParOf" srcId="{BAA7B49D-A73D-4715-98E3-59AA30D9C88F}" destId="{447D38CF-8BE1-4724-8D77-03747950C26F}" srcOrd="0" destOrd="0" presId="urn:microsoft.com/office/officeart/2008/layout/AccentedPicture"/>
    <dgm:cxn modelId="{76AD6116-DFFC-42F3-9961-8927850D5D6B}" type="presParOf" srcId="{BAA7B49D-A73D-4715-98E3-59AA30D9C88F}" destId="{F648CB18-30FD-4EF9-9617-D900ED8A45E0}" srcOrd="1" destOrd="0" presId="urn:microsoft.com/office/officeart/2008/layout/AccentedPicture"/>
    <dgm:cxn modelId="{6CE92089-45D4-4DBB-B2FF-6965D91B8CFC}" type="presParOf" srcId="{BAA7B49D-A73D-4715-98E3-59AA30D9C88F}" destId="{E2740A4C-189B-4494-85DA-B6D7F379809B}" srcOrd="2" destOrd="0" presId="urn:microsoft.com/office/officeart/2008/layout/AccentedPicture"/>
    <dgm:cxn modelId="{C02550EF-400C-4000-8AAE-6E88BEDD6ADF}" type="presParOf" srcId="{E2740A4C-189B-4494-85DA-B6D7F379809B}" destId="{8BC1142B-19FC-45EE-8808-3A195E80C868}" srcOrd="0" destOrd="0" presId="urn:microsoft.com/office/officeart/2008/layout/AccentedPicture"/>
    <dgm:cxn modelId="{55F2B6BE-88FC-46A4-9816-FAE3AE3AB7B1}" type="presParOf" srcId="{C71EFCA2-487A-4618-8528-A1E943193E40}" destId="{6C3B85C3-25D3-4112-B9FD-7F3D1D991E56}" srcOrd="3" destOrd="0" presId="urn:microsoft.com/office/officeart/2008/layout/AccentedPicture"/>
    <dgm:cxn modelId="{2CF108F7-1FBE-4A82-BB49-6EE33E17A42B}" type="presParOf" srcId="{6C3B85C3-25D3-4112-B9FD-7F3D1D991E56}" destId="{433125D4-5AEF-42CD-B5A4-E51FCDFC550D}" srcOrd="0" destOrd="0" presId="urn:microsoft.com/office/officeart/2008/layout/AccentedPictur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D7FF20C-8CE5-43AF-B2D7-7F4F2C1FB649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19E735B-5D6C-4AD6-A448-553D9427ED27}">
      <dgm:prSet/>
      <dgm:spPr/>
      <dgm:t>
        <a:bodyPr/>
        <a:lstStyle/>
        <a:p>
          <a:r>
            <a:rPr lang="es-CR" dirty="0"/>
            <a:t>Curiosidad</a:t>
          </a:r>
          <a:endParaRPr lang="en-US" dirty="0"/>
        </a:p>
      </dgm:t>
    </dgm:pt>
    <dgm:pt modelId="{FF0DABFA-4CF2-44F4-B910-34AAE60CFE3D}" type="parTrans" cxnId="{5BCCBA0B-D6E6-4FD6-9307-A3150285B4A5}">
      <dgm:prSet/>
      <dgm:spPr/>
      <dgm:t>
        <a:bodyPr/>
        <a:lstStyle/>
        <a:p>
          <a:endParaRPr lang="en-US"/>
        </a:p>
      </dgm:t>
    </dgm:pt>
    <dgm:pt modelId="{40D49B7D-1D2F-41F2-BDA7-C7C50C4D5960}" type="sibTrans" cxnId="{5BCCBA0B-D6E6-4FD6-9307-A3150285B4A5}">
      <dgm:prSet/>
      <dgm:spPr/>
      <dgm:t>
        <a:bodyPr/>
        <a:lstStyle/>
        <a:p>
          <a:endParaRPr lang="en-US"/>
        </a:p>
      </dgm:t>
    </dgm:pt>
    <dgm:pt modelId="{2FFE66A4-C428-4BC5-9FBA-D8375AE244F6}">
      <dgm:prSet/>
      <dgm:spPr/>
      <dgm:t>
        <a:bodyPr/>
        <a:lstStyle/>
        <a:p>
          <a:r>
            <a:rPr lang="es-CR" dirty="0"/>
            <a:t>Retos y desafíos cognitivos</a:t>
          </a:r>
          <a:endParaRPr lang="en-US" dirty="0"/>
        </a:p>
      </dgm:t>
    </dgm:pt>
    <dgm:pt modelId="{C73D7BB8-FAD1-4E1B-90D9-450B4B51A2BE}" type="parTrans" cxnId="{1EA84D13-8F4B-4492-9051-50A90F1DC021}">
      <dgm:prSet/>
      <dgm:spPr/>
      <dgm:t>
        <a:bodyPr/>
        <a:lstStyle/>
        <a:p>
          <a:endParaRPr lang="en-US"/>
        </a:p>
      </dgm:t>
    </dgm:pt>
    <dgm:pt modelId="{382AE13D-E230-4775-AA01-3D356F95DDE1}" type="sibTrans" cxnId="{1EA84D13-8F4B-4492-9051-50A90F1DC021}">
      <dgm:prSet/>
      <dgm:spPr/>
      <dgm:t>
        <a:bodyPr/>
        <a:lstStyle/>
        <a:p>
          <a:endParaRPr lang="en-US"/>
        </a:p>
      </dgm:t>
    </dgm:pt>
    <dgm:pt modelId="{B2C232AE-8974-4DE9-AB2C-FCA4CD388657}">
      <dgm:prSet/>
      <dgm:spPr/>
      <dgm:t>
        <a:bodyPr/>
        <a:lstStyle/>
        <a:p>
          <a:r>
            <a:rPr lang="es-CR" dirty="0"/>
            <a:t>Elección individual</a:t>
          </a:r>
          <a:endParaRPr lang="en-US" dirty="0"/>
        </a:p>
      </dgm:t>
    </dgm:pt>
    <dgm:pt modelId="{5F37E4E4-B4EB-49FF-A12D-E2CEB0D84573}" type="parTrans" cxnId="{0340F5A8-0159-4F5F-B507-12AE236EC0EC}">
      <dgm:prSet/>
      <dgm:spPr/>
      <dgm:t>
        <a:bodyPr/>
        <a:lstStyle/>
        <a:p>
          <a:endParaRPr lang="en-US"/>
        </a:p>
      </dgm:t>
    </dgm:pt>
    <dgm:pt modelId="{E806E0E1-585D-45DC-A516-9280D2D3389D}" type="sibTrans" cxnId="{0340F5A8-0159-4F5F-B507-12AE236EC0EC}">
      <dgm:prSet/>
      <dgm:spPr/>
      <dgm:t>
        <a:bodyPr/>
        <a:lstStyle/>
        <a:p>
          <a:endParaRPr lang="en-US"/>
        </a:p>
      </dgm:t>
    </dgm:pt>
    <dgm:pt modelId="{CF90EAEB-5ACB-4243-BB93-E6C3597B36DA}">
      <dgm:prSet/>
      <dgm:spPr/>
      <dgm:t>
        <a:bodyPr/>
        <a:lstStyle/>
        <a:p>
          <a:r>
            <a:rPr lang="es-CR" dirty="0"/>
            <a:t>Pensamiento medio-fin</a:t>
          </a:r>
          <a:endParaRPr lang="en-US" dirty="0"/>
        </a:p>
      </dgm:t>
    </dgm:pt>
    <dgm:pt modelId="{FE575831-D03C-45B6-A71E-3C1977AA8B33}" type="parTrans" cxnId="{4CF350AA-2663-4F09-B5D4-8B663D99F6CC}">
      <dgm:prSet/>
      <dgm:spPr/>
      <dgm:t>
        <a:bodyPr/>
        <a:lstStyle/>
        <a:p>
          <a:endParaRPr lang="en-US"/>
        </a:p>
      </dgm:t>
    </dgm:pt>
    <dgm:pt modelId="{0DA71920-B5E5-45CB-A168-83C2509ABE70}" type="sibTrans" cxnId="{4CF350AA-2663-4F09-B5D4-8B663D99F6CC}">
      <dgm:prSet/>
      <dgm:spPr/>
      <dgm:t>
        <a:bodyPr/>
        <a:lstStyle/>
        <a:p>
          <a:endParaRPr lang="en-US"/>
        </a:p>
      </dgm:t>
    </dgm:pt>
    <dgm:pt modelId="{3B676013-5B35-4C39-8485-490C9533F52B}">
      <dgm:prSet/>
      <dgm:spPr/>
      <dgm:t>
        <a:bodyPr/>
        <a:lstStyle/>
        <a:p>
          <a:r>
            <a:rPr lang="es-CR" dirty="0"/>
            <a:t>Planificación</a:t>
          </a:r>
          <a:endParaRPr lang="en-US" dirty="0"/>
        </a:p>
      </dgm:t>
    </dgm:pt>
    <dgm:pt modelId="{05A67C1A-8E57-4A88-981B-E06082034258}" type="parTrans" cxnId="{CE3E09F8-03AD-4C7B-87DE-5A509B42B54D}">
      <dgm:prSet/>
      <dgm:spPr/>
      <dgm:t>
        <a:bodyPr/>
        <a:lstStyle/>
        <a:p>
          <a:endParaRPr lang="en-US"/>
        </a:p>
      </dgm:t>
    </dgm:pt>
    <dgm:pt modelId="{7DE76039-812D-453C-BF0C-2E0A4D66BF03}" type="sibTrans" cxnId="{CE3E09F8-03AD-4C7B-87DE-5A509B42B54D}">
      <dgm:prSet/>
      <dgm:spPr/>
      <dgm:t>
        <a:bodyPr/>
        <a:lstStyle/>
        <a:p>
          <a:endParaRPr lang="en-US"/>
        </a:p>
      </dgm:t>
    </dgm:pt>
    <dgm:pt modelId="{5B48D5FC-0D96-4527-8BA2-4255B9CBBB23}">
      <dgm:prSet/>
      <dgm:spPr/>
      <dgm:t>
        <a:bodyPr/>
        <a:lstStyle/>
        <a:p>
          <a:r>
            <a:rPr lang="es-CR" dirty="0"/>
            <a:t>Evaluación auténtica: auto y </a:t>
          </a:r>
          <a:r>
            <a:rPr lang="es-CR" dirty="0" err="1"/>
            <a:t>co</a:t>
          </a:r>
          <a:r>
            <a:rPr lang="es-CR" dirty="0"/>
            <a:t>- evaluación</a:t>
          </a:r>
          <a:endParaRPr lang="en-US" dirty="0"/>
        </a:p>
      </dgm:t>
    </dgm:pt>
    <dgm:pt modelId="{4C6DF9BA-6620-4D09-854E-E7610EDF22E2}" type="parTrans" cxnId="{BF4BB46C-FF4D-4E27-8B95-FB6053E94081}">
      <dgm:prSet/>
      <dgm:spPr/>
      <dgm:t>
        <a:bodyPr/>
        <a:lstStyle/>
        <a:p>
          <a:endParaRPr lang="en-US"/>
        </a:p>
      </dgm:t>
    </dgm:pt>
    <dgm:pt modelId="{524765A9-20CE-412F-8E8F-FFC4566FB0C6}" type="sibTrans" cxnId="{BF4BB46C-FF4D-4E27-8B95-FB6053E94081}">
      <dgm:prSet/>
      <dgm:spPr/>
      <dgm:t>
        <a:bodyPr/>
        <a:lstStyle/>
        <a:p>
          <a:endParaRPr lang="en-US"/>
        </a:p>
      </dgm:t>
    </dgm:pt>
    <dgm:pt modelId="{F0AEAB87-BD07-4AE9-AAED-2AE6F229BBBC}">
      <dgm:prSet/>
      <dgm:spPr/>
      <dgm:t>
        <a:bodyPr/>
        <a:lstStyle/>
        <a:p>
          <a:r>
            <a:rPr lang="es-CR" dirty="0" err="1"/>
            <a:t>Metacognición</a:t>
          </a:r>
          <a:r>
            <a:rPr lang="es-CR" dirty="0"/>
            <a:t>: diarios de clase</a:t>
          </a:r>
          <a:endParaRPr lang="en-US" dirty="0"/>
        </a:p>
      </dgm:t>
    </dgm:pt>
    <dgm:pt modelId="{FBAFC727-F4F8-4CCA-93F2-34EE1C6F1A9B}" type="parTrans" cxnId="{34C15641-F0B2-496F-9CDB-A2341D9EFE9E}">
      <dgm:prSet/>
      <dgm:spPr/>
      <dgm:t>
        <a:bodyPr/>
        <a:lstStyle/>
        <a:p>
          <a:endParaRPr lang="en-US"/>
        </a:p>
      </dgm:t>
    </dgm:pt>
    <dgm:pt modelId="{7CA0E974-3E70-4963-A3D3-DFB4E09CC4ED}" type="sibTrans" cxnId="{34C15641-F0B2-496F-9CDB-A2341D9EFE9E}">
      <dgm:prSet/>
      <dgm:spPr/>
      <dgm:t>
        <a:bodyPr/>
        <a:lstStyle/>
        <a:p>
          <a:endParaRPr lang="en-US"/>
        </a:p>
      </dgm:t>
    </dgm:pt>
    <dgm:pt modelId="{07744A60-8D3E-4291-8C4C-0DE7220B953D}" type="pres">
      <dgm:prSet presAssocID="{5D7FF20C-8CE5-43AF-B2D7-7F4F2C1FB649}" presName="diagram" presStyleCnt="0">
        <dgm:presLayoutVars>
          <dgm:dir/>
          <dgm:resizeHandles val="exact"/>
        </dgm:presLayoutVars>
      </dgm:prSet>
      <dgm:spPr/>
    </dgm:pt>
    <dgm:pt modelId="{35424566-9252-4863-A61A-7A3622CFCF3B}" type="pres">
      <dgm:prSet presAssocID="{619E735B-5D6C-4AD6-A448-553D9427ED27}" presName="node" presStyleLbl="node1" presStyleIdx="0" presStyleCnt="7">
        <dgm:presLayoutVars>
          <dgm:bulletEnabled val="1"/>
        </dgm:presLayoutVars>
      </dgm:prSet>
      <dgm:spPr/>
    </dgm:pt>
    <dgm:pt modelId="{6A937A7F-D8FC-4DB6-819E-664DBC024631}" type="pres">
      <dgm:prSet presAssocID="{40D49B7D-1D2F-41F2-BDA7-C7C50C4D5960}" presName="sibTrans" presStyleCnt="0"/>
      <dgm:spPr/>
    </dgm:pt>
    <dgm:pt modelId="{5821A00E-FD06-465F-948C-9EAACCF70E51}" type="pres">
      <dgm:prSet presAssocID="{2FFE66A4-C428-4BC5-9FBA-D8375AE244F6}" presName="node" presStyleLbl="node1" presStyleIdx="1" presStyleCnt="7">
        <dgm:presLayoutVars>
          <dgm:bulletEnabled val="1"/>
        </dgm:presLayoutVars>
      </dgm:prSet>
      <dgm:spPr/>
    </dgm:pt>
    <dgm:pt modelId="{F286814F-2E7D-488B-8700-9D3C4D600F0E}" type="pres">
      <dgm:prSet presAssocID="{382AE13D-E230-4775-AA01-3D356F95DDE1}" presName="sibTrans" presStyleCnt="0"/>
      <dgm:spPr/>
    </dgm:pt>
    <dgm:pt modelId="{7C076CD5-48C7-4CFC-BC8F-5F28686E33AE}" type="pres">
      <dgm:prSet presAssocID="{B2C232AE-8974-4DE9-AB2C-FCA4CD388657}" presName="node" presStyleLbl="node1" presStyleIdx="2" presStyleCnt="7">
        <dgm:presLayoutVars>
          <dgm:bulletEnabled val="1"/>
        </dgm:presLayoutVars>
      </dgm:prSet>
      <dgm:spPr/>
    </dgm:pt>
    <dgm:pt modelId="{18FE34B4-D1DC-46B6-964B-51003CA5E211}" type="pres">
      <dgm:prSet presAssocID="{E806E0E1-585D-45DC-A516-9280D2D3389D}" presName="sibTrans" presStyleCnt="0"/>
      <dgm:spPr/>
    </dgm:pt>
    <dgm:pt modelId="{D745D0BD-077B-4057-AC5C-09AAAA1CBAC0}" type="pres">
      <dgm:prSet presAssocID="{CF90EAEB-5ACB-4243-BB93-E6C3597B36DA}" presName="node" presStyleLbl="node1" presStyleIdx="3" presStyleCnt="7">
        <dgm:presLayoutVars>
          <dgm:bulletEnabled val="1"/>
        </dgm:presLayoutVars>
      </dgm:prSet>
      <dgm:spPr/>
    </dgm:pt>
    <dgm:pt modelId="{40A80185-9F89-4742-8386-08E655C57629}" type="pres">
      <dgm:prSet presAssocID="{0DA71920-B5E5-45CB-A168-83C2509ABE70}" presName="sibTrans" presStyleCnt="0"/>
      <dgm:spPr/>
    </dgm:pt>
    <dgm:pt modelId="{45FA4BEA-A957-4E3C-809B-9571826EF0E7}" type="pres">
      <dgm:prSet presAssocID="{3B676013-5B35-4C39-8485-490C9533F52B}" presName="node" presStyleLbl="node1" presStyleIdx="4" presStyleCnt="7">
        <dgm:presLayoutVars>
          <dgm:bulletEnabled val="1"/>
        </dgm:presLayoutVars>
      </dgm:prSet>
      <dgm:spPr/>
    </dgm:pt>
    <dgm:pt modelId="{192810BB-2968-4E22-83E4-5A8C30D94435}" type="pres">
      <dgm:prSet presAssocID="{7DE76039-812D-453C-BF0C-2E0A4D66BF03}" presName="sibTrans" presStyleCnt="0"/>
      <dgm:spPr/>
    </dgm:pt>
    <dgm:pt modelId="{6C054526-719D-4B6E-97B5-F71E434FE648}" type="pres">
      <dgm:prSet presAssocID="{5B48D5FC-0D96-4527-8BA2-4255B9CBBB23}" presName="node" presStyleLbl="node1" presStyleIdx="5" presStyleCnt="7">
        <dgm:presLayoutVars>
          <dgm:bulletEnabled val="1"/>
        </dgm:presLayoutVars>
      </dgm:prSet>
      <dgm:spPr/>
    </dgm:pt>
    <dgm:pt modelId="{3092AF31-9DD1-4D1E-A08F-746F3DDC79FB}" type="pres">
      <dgm:prSet presAssocID="{524765A9-20CE-412F-8E8F-FFC4566FB0C6}" presName="sibTrans" presStyleCnt="0"/>
      <dgm:spPr/>
    </dgm:pt>
    <dgm:pt modelId="{2F89D4BD-2870-48F1-8B8C-0B733D313C8F}" type="pres">
      <dgm:prSet presAssocID="{F0AEAB87-BD07-4AE9-AAED-2AE6F229BBBC}" presName="node" presStyleLbl="node1" presStyleIdx="6" presStyleCnt="7">
        <dgm:presLayoutVars>
          <dgm:bulletEnabled val="1"/>
        </dgm:presLayoutVars>
      </dgm:prSet>
      <dgm:spPr/>
    </dgm:pt>
  </dgm:ptLst>
  <dgm:cxnLst>
    <dgm:cxn modelId="{BCB49C04-F9D9-422D-B1FA-79048C6531F3}" type="presOf" srcId="{CF90EAEB-5ACB-4243-BB93-E6C3597B36DA}" destId="{D745D0BD-077B-4057-AC5C-09AAAA1CBAC0}" srcOrd="0" destOrd="0" presId="urn:microsoft.com/office/officeart/2005/8/layout/default"/>
    <dgm:cxn modelId="{5BCCBA0B-D6E6-4FD6-9307-A3150285B4A5}" srcId="{5D7FF20C-8CE5-43AF-B2D7-7F4F2C1FB649}" destId="{619E735B-5D6C-4AD6-A448-553D9427ED27}" srcOrd="0" destOrd="0" parTransId="{FF0DABFA-4CF2-44F4-B910-34AAE60CFE3D}" sibTransId="{40D49B7D-1D2F-41F2-BDA7-C7C50C4D5960}"/>
    <dgm:cxn modelId="{1EA84D13-8F4B-4492-9051-50A90F1DC021}" srcId="{5D7FF20C-8CE5-43AF-B2D7-7F4F2C1FB649}" destId="{2FFE66A4-C428-4BC5-9FBA-D8375AE244F6}" srcOrd="1" destOrd="0" parTransId="{C73D7BB8-FAD1-4E1B-90D9-450B4B51A2BE}" sibTransId="{382AE13D-E230-4775-AA01-3D356F95DDE1}"/>
    <dgm:cxn modelId="{34C15641-F0B2-496F-9CDB-A2341D9EFE9E}" srcId="{5D7FF20C-8CE5-43AF-B2D7-7F4F2C1FB649}" destId="{F0AEAB87-BD07-4AE9-AAED-2AE6F229BBBC}" srcOrd="6" destOrd="0" parTransId="{FBAFC727-F4F8-4CCA-93F2-34EE1C6F1A9B}" sibTransId="{7CA0E974-3E70-4963-A3D3-DFB4E09CC4ED}"/>
    <dgm:cxn modelId="{26E59F4B-37F8-4EE6-A26F-060ED5755112}" type="presOf" srcId="{2FFE66A4-C428-4BC5-9FBA-D8375AE244F6}" destId="{5821A00E-FD06-465F-948C-9EAACCF70E51}" srcOrd="0" destOrd="0" presId="urn:microsoft.com/office/officeart/2005/8/layout/default"/>
    <dgm:cxn modelId="{BF4BB46C-FF4D-4E27-8B95-FB6053E94081}" srcId="{5D7FF20C-8CE5-43AF-B2D7-7F4F2C1FB649}" destId="{5B48D5FC-0D96-4527-8BA2-4255B9CBBB23}" srcOrd="5" destOrd="0" parTransId="{4C6DF9BA-6620-4D09-854E-E7610EDF22E2}" sibTransId="{524765A9-20CE-412F-8E8F-FFC4566FB0C6}"/>
    <dgm:cxn modelId="{30EB348C-C788-4F9F-B625-5FD48A6E80E7}" type="presOf" srcId="{F0AEAB87-BD07-4AE9-AAED-2AE6F229BBBC}" destId="{2F89D4BD-2870-48F1-8B8C-0B733D313C8F}" srcOrd="0" destOrd="0" presId="urn:microsoft.com/office/officeart/2005/8/layout/default"/>
    <dgm:cxn modelId="{FB3B6696-4B06-45A5-878B-943A320B5568}" type="presOf" srcId="{619E735B-5D6C-4AD6-A448-553D9427ED27}" destId="{35424566-9252-4863-A61A-7A3622CFCF3B}" srcOrd="0" destOrd="0" presId="urn:microsoft.com/office/officeart/2005/8/layout/default"/>
    <dgm:cxn modelId="{0340F5A8-0159-4F5F-B507-12AE236EC0EC}" srcId="{5D7FF20C-8CE5-43AF-B2D7-7F4F2C1FB649}" destId="{B2C232AE-8974-4DE9-AB2C-FCA4CD388657}" srcOrd="2" destOrd="0" parTransId="{5F37E4E4-B4EB-49FF-A12D-E2CEB0D84573}" sibTransId="{E806E0E1-585D-45DC-A516-9280D2D3389D}"/>
    <dgm:cxn modelId="{4CF350AA-2663-4F09-B5D4-8B663D99F6CC}" srcId="{5D7FF20C-8CE5-43AF-B2D7-7F4F2C1FB649}" destId="{CF90EAEB-5ACB-4243-BB93-E6C3597B36DA}" srcOrd="3" destOrd="0" parTransId="{FE575831-D03C-45B6-A71E-3C1977AA8B33}" sibTransId="{0DA71920-B5E5-45CB-A168-83C2509ABE70}"/>
    <dgm:cxn modelId="{9AA706B9-E62C-4F66-86B3-5B503C500F7F}" type="presOf" srcId="{5B48D5FC-0D96-4527-8BA2-4255B9CBBB23}" destId="{6C054526-719D-4B6E-97B5-F71E434FE648}" srcOrd="0" destOrd="0" presId="urn:microsoft.com/office/officeart/2005/8/layout/default"/>
    <dgm:cxn modelId="{487926D2-785A-4AC4-AA08-B2BA52EF18C4}" type="presOf" srcId="{B2C232AE-8974-4DE9-AB2C-FCA4CD388657}" destId="{7C076CD5-48C7-4CFC-BC8F-5F28686E33AE}" srcOrd="0" destOrd="0" presId="urn:microsoft.com/office/officeart/2005/8/layout/default"/>
    <dgm:cxn modelId="{788355D7-4F05-4F1F-B58A-34E588592A45}" type="presOf" srcId="{3B676013-5B35-4C39-8485-490C9533F52B}" destId="{45FA4BEA-A957-4E3C-809B-9571826EF0E7}" srcOrd="0" destOrd="0" presId="urn:microsoft.com/office/officeart/2005/8/layout/default"/>
    <dgm:cxn modelId="{CE3E09F8-03AD-4C7B-87DE-5A509B42B54D}" srcId="{5D7FF20C-8CE5-43AF-B2D7-7F4F2C1FB649}" destId="{3B676013-5B35-4C39-8485-490C9533F52B}" srcOrd="4" destOrd="0" parTransId="{05A67C1A-8E57-4A88-981B-E06082034258}" sibTransId="{7DE76039-812D-453C-BF0C-2E0A4D66BF03}"/>
    <dgm:cxn modelId="{B27480F9-8B9C-4775-8479-28C54B9B8297}" type="presOf" srcId="{5D7FF20C-8CE5-43AF-B2D7-7F4F2C1FB649}" destId="{07744A60-8D3E-4291-8C4C-0DE7220B953D}" srcOrd="0" destOrd="0" presId="urn:microsoft.com/office/officeart/2005/8/layout/default"/>
    <dgm:cxn modelId="{CFEB0420-03B1-48D2-B072-69B625C20B28}" type="presParOf" srcId="{07744A60-8D3E-4291-8C4C-0DE7220B953D}" destId="{35424566-9252-4863-A61A-7A3622CFCF3B}" srcOrd="0" destOrd="0" presId="urn:microsoft.com/office/officeart/2005/8/layout/default"/>
    <dgm:cxn modelId="{A2E3E28D-1CFE-45FE-A36C-FEF82A88177F}" type="presParOf" srcId="{07744A60-8D3E-4291-8C4C-0DE7220B953D}" destId="{6A937A7F-D8FC-4DB6-819E-664DBC024631}" srcOrd="1" destOrd="0" presId="urn:microsoft.com/office/officeart/2005/8/layout/default"/>
    <dgm:cxn modelId="{EC6BDD00-D433-4561-A8C7-0FE59AAAAD02}" type="presParOf" srcId="{07744A60-8D3E-4291-8C4C-0DE7220B953D}" destId="{5821A00E-FD06-465F-948C-9EAACCF70E51}" srcOrd="2" destOrd="0" presId="urn:microsoft.com/office/officeart/2005/8/layout/default"/>
    <dgm:cxn modelId="{0C291481-4422-406C-94B5-F12CECD636A8}" type="presParOf" srcId="{07744A60-8D3E-4291-8C4C-0DE7220B953D}" destId="{F286814F-2E7D-488B-8700-9D3C4D600F0E}" srcOrd="3" destOrd="0" presId="urn:microsoft.com/office/officeart/2005/8/layout/default"/>
    <dgm:cxn modelId="{E88AA487-30DC-47FA-9E7A-A30BEB2CC0DE}" type="presParOf" srcId="{07744A60-8D3E-4291-8C4C-0DE7220B953D}" destId="{7C076CD5-48C7-4CFC-BC8F-5F28686E33AE}" srcOrd="4" destOrd="0" presId="urn:microsoft.com/office/officeart/2005/8/layout/default"/>
    <dgm:cxn modelId="{0651964D-9571-4B56-82A1-151621FA085C}" type="presParOf" srcId="{07744A60-8D3E-4291-8C4C-0DE7220B953D}" destId="{18FE34B4-D1DC-46B6-964B-51003CA5E211}" srcOrd="5" destOrd="0" presId="urn:microsoft.com/office/officeart/2005/8/layout/default"/>
    <dgm:cxn modelId="{5289F886-498C-4BA6-A081-DC116EFBF01F}" type="presParOf" srcId="{07744A60-8D3E-4291-8C4C-0DE7220B953D}" destId="{D745D0BD-077B-4057-AC5C-09AAAA1CBAC0}" srcOrd="6" destOrd="0" presId="urn:microsoft.com/office/officeart/2005/8/layout/default"/>
    <dgm:cxn modelId="{7A0FB602-536B-405E-A43A-512E01F7EA10}" type="presParOf" srcId="{07744A60-8D3E-4291-8C4C-0DE7220B953D}" destId="{40A80185-9F89-4742-8386-08E655C57629}" srcOrd="7" destOrd="0" presId="urn:microsoft.com/office/officeart/2005/8/layout/default"/>
    <dgm:cxn modelId="{9BAAB6F9-179E-410B-B54A-6FF63E72BCD2}" type="presParOf" srcId="{07744A60-8D3E-4291-8C4C-0DE7220B953D}" destId="{45FA4BEA-A957-4E3C-809B-9571826EF0E7}" srcOrd="8" destOrd="0" presId="urn:microsoft.com/office/officeart/2005/8/layout/default"/>
    <dgm:cxn modelId="{33410E2F-54EC-4DBE-B084-2FECC9EFB884}" type="presParOf" srcId="{07744A60-8D3E-4291-8C4C-0DE7220B953D}" destId="{192810BB-2968-4E22-83E4-5A8C30D94435}" srcOrd="9" destOrd="0" presId="urn:microsoft.com/office/officeart/2005/8/layout/default"/>
    <dgm:cxn modelId="{167CD2F8-63B0-4D72-A064-B1919742D173}" type="presParOf" srcId="{07744A60-8D3E-4291-8C4C-0DE7220B953D}" destId="{6C054526-719D-4B6E-97B5-F71E434FE648}" srcOrd="10" destOrd="0" presId="urn:microsoft.com/office/officeart/2005/8/layout/default"/>
    <dgm:cxn modelId="{9FD9B553-896C-404B-80A7-F7864F3AB5E6}" type="presParOf" srcId="{07744A60-8D3E-4291-8C4C-0DE7220B953D}" destId="{3092AF31-9DD1-4D1E-A08F-746F3DDC79FB}" srcOrd="11" destOrd="0" presId="urn:microsoft.com/office/officeart/2005/8/layout/default"/>
    <dgm:cxn modelId="{FB283CEC-0542-447C-8B0A-27020B81C92E}" type="presParOf" srcId="{07744A60-8D3E-4291-8C4C-0DE7220B953D}" destId="{2F89D4BD-2870-48F1-8B8C-0B733D313C8F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D7FF20C-8CE5-43AF-B2D7-7F4F2C1FB649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01588E2-DC03-4BD2-9581-8E40E28E73C5}">
      <dgm:prSet phldrT="[Texto]" custT="1"/>
      <dgm:spPr/>
      <dgm:t>
        <a:bodyPr/>
        <a:lstStyle/>
        <a:p>
          <a:r>
            <a:rPr lang="es-CR" sz="1200" dirty="0"/>
            <a:t>Presentar información por distintas vías</a:t>
          </a:r>
          <a:endParaRPr lang="en-US" sz="1200" dirty="0"/>
        </a:p>
      </dgm:t>
    </dgm:pt>
    <dgm:pt modelId="{78AC0A4D-67EB-40F7-BB04-A35A2E88800C}" type="parTrans" cxnId="{5FE72534-52D0-4981-87A2-9C2DB51B8532}">
      <dgm:prSet/>
      <dgm:spPr/>
      <dgm:t>
        <a:bodyPr/>
        <a:lstStyle/>
        <a:p>
          <a:endParaRPr lang="en-US" sz="1200"/>
        </a:p>
      </dgm:t>
    </dgm:pt>
    <dgm:pt modelId="{A8A4AD25-B57A-4766-8046-FCF41F8DE44E}" type="sibTrans" cxnId="{5FE72534-52D0-4981-87A2-9C2DB51B8532}">
      <dgm:prSet/>
      <dgm:spPr/>
      <dgm:t>
        <a:bodyPr/>
        <a:lstStyle/>
        <a:p>
          <a:endParaRPr lang="en-US" sz="1200"/>
        </a:p>
      </dgm:t>
    </dgm:pt>
    <dgm:pt modelId="{D69CD990-4EF6-43D7-8A74-5F52452481C6}">
      <dgm:prSet phldrT="[Texto]" custT="1"/>
      <dgm:spPr/>
      <dgm:t>
        <a:bodyPr/>
        <a:lstStyle/>
        <a:p>
          <a:r>
            <a:rPr lang="es-CR" sz="1200" dirty="0"/>
            <a:t>Inteligencias múltiples</a:t>
          </a:r>
          <a:endParaRPr lang="en-US" sz="1200" dirty="0"/>
        </a:p>
      </dgm:t>
    </dgm:pt>
    <dgm:pt modelId="{5BD95E94-09AA-4E77-9F7C-A65EB83E35B8}" type="parTrans" cxnId="{0E53B5FC-ACC7-45B3-843F-2436418D026B}">
      <dgm:prSet/>
      <dgm:spPr/>
      <dgm:t>
        <a:bodyPr/>
        <a:lstStyle/>
        <a:p>
          <a:endParaRPr lang="en-US" sz="1200"/>
        </a:p>
      </dgm:t>
    </dgm:pt>
    <dgm:pt modelId="{34990E9E-6A8E-45CE-8EEB-8817B36680E0}" type="sibTrans" cxnId="{0E53B5FC-ACC7-45B3-843F-2436418D026B}">
      <dgm:prSet/>
      <dgm:spPr/>
      <dgm:t>
        <a:bodyPr/>
        <a:lstStyle/>
        <a:p>
          <a:endParaRPr lang="en-US" sz="1200"/>
        </a:p>
      </dgm:t>
    </dgm:pt>
    <dgm:pt modelId="{955DA202-69A5-40F6-9B19-3108DB3CD4A9}">
      <dgm:prSet phldrT="[Texto]" custT="1"/>
      <dgm:spPr/>
      <dgm:t>
        <a:bodyPr/>
        <a:lstStyle/>
        <a:p>
          <a:r>
            <a:rPr lang="es-CR" sz="1200" dirty="0"/>
            <a:t>Sistemas Alternativos y Aumentativos de comunicación </a:t>
          </a:r>
          <a:endParaRPr lang="en-US" sz="1200" dirty="0"/>
        </a:p>
      </dgm:t>
    </dgm:pt>
    <dgm:pt modelId="{6BE2F1ED-EF2C-4DF1-9988-4DA02F36ADB7}" type="parTrans" cxnId="{76BE050E-DDFE-4325-B38E-EC4DCE8FC71B}">
      <dgm:prSet/>
      <dgm:spPr/>
      <dgm:t>
        <a:bodyPr/>
        <a:lstStyle/>
        <a:p>
          <a:endParaRPr lang="en-US" sz="1200"/>
        </a:p>
      </dgm:t>
    </dgm:pt>
    <dgm:pt modelId="{AC252BA3-6996-40D3-AD92-EC3CBA21393B}" type="sibTrans" cxnId="{76BE050E-DDFE-4325-B38E-EC4DCE8FC71B}">
      <dgm:prSet/>
      <dgm:spPr/>
      <dgm:t>
        <a:bodyPr/>
        <a:lstStyle/>
        <a:p>
          <a:endParaRPr lang="en-US" sz="1200"/>
        </a:p>
      </dgm:t>
    </dgm:pt>
    <dgm:pt modelId="{016808B3-2CA8-4FCA-9315-A68393BF907E}">
      <dgm:prSet phldrT="[Texto]" custT="1"/>
      <dgm:spPr/>
      <dgm:t>
        <a:bodyPr/>
        <a:lstStyle/>
        <a:p>
          <a:r>
            <a:rPr lang="es-CR" sz="1200" dirty="0"/>
            <a:t>Lectura fácil</a:t>
          </a:r>
          <a:endParaRPr lang="en-US" sz="1200" dirty="0"/>
        </a:p>
      </dgm:t>
    </dgm:pt>
    <dgm:pt modelId="{EFA31AED-C474-4EF9-9495-73F1335E68AF}" type="parTrans" cxnId="{22AF8D5F-CD93-4061-9CF7-EBAF4175ED99}">
      <dgm:prSet/>
      <dgm:spPr/>
      <dgm:t>
        <a:bodyPr/>
        <a:lstStyle/>
        <a:p>
          <a:endParaRPr lang="en-US" sz="1200"/>
        </a:p>
      </dgm:t>
    </dgm:pt>
    <dgm:pt modelId="{90B56491-6F9B-444F-8640-6E85693746EE}" type="sibTrans" cxnId="{22AF8D5F-CD93-4061-9CF7-EBAF4175ED99}">
      <dgm:prSet/>
      <dgm:spPr/>
      <dgm:t>
        <a:bodyPr/>
        <a:lstStyle/>
        <a:p>
          <a:endParaRPr lang="en-US" sz="1200"/>
        </a:p>
      </dgm:t>
    </dgm:pt>
    <dgm:pt modelId="{B65CCDD1-4F15-4D22-968B-48DB091066A6}">
      <dgm:prSet phldrT="[Texto]" custT="1"/>
      <dgm:spPr/>
      <dgm:t>
        <a:bodyPr/>
        <a:lstStyle/>
        <a:p>
          <a:r>
            <a:rPr lang="es-CR" sz="1200" dirty="0"/>
            <a:t>Organizadores gráficos</a:t>
          </a:r>
          <a:endParaRPr lang="en-US" sz="1200" dirty="0"/>
        </a:p>
      </dgm:t>
    </dgm:pt>
    <dgm:pt modelId="{00785455-CD28-4BC3-87EE-A2E4D2A5C5F7}" type="parTrans" cxnId="{6DAEEF76-9E09-4460-8D6B-8A590ACB1660}">
      <dgm:prSet/>
      <dgm:spPr/>
      <dgm:t>
        <a:bodyPr/>
        <a:lstStyle/>
        <a:p>
          <a:endParaRPr lang="en-US" sz="1200"/>
        </a:p>
      </dgm:t>
    </dgm:pt>
    <dgm:pt modelId="{42825C88-B807-4BDA-8A8E-F184A1B477F1}" type="sibTrans" cxnId="{6DAEEF76-9E09-4460-8D6B-8A590ACB1660}">
      <dgm:prSet/>
      <dgm:spPr/>
      <dgm:t>
        <a:bodyPr/>
        <a:lstStyle/>
        <a:p>
          <a:endParaRPr lang="en-US" sz="1200"/>
        </a:p>
      </dgm:t>
    </dgm:pt>
    <dgm:pt modelId="{DA96AE32-EFBE-4D00-AB32-DE361528ECA5}">
      <dgm:prSet phldrT="[Texto]" custT="1"/>
      <dgm:spPr/>
      <dgm:t>
        <a:bodyPr/>
        <a:lstStyle/>
        <a:p>
          <a:r>
            <a:rPr lang="es-CR" sz="1200" dirty="0"/>
            <a:t>Clarificar vocabulario</a:t>
          </a:r>
          <a:endParaRPr lang="en-US" sz="1200" dirty="0"/>
        </a:p>
      </dgm:t>
    </dgm:pt>
    <dgm:pt modelId="{5224E50F-7C75-4BD3-9125-55F45E51FD8D}" type="parTrans" cxnId="{FDD518C4-71F1-4AAE-B70E-DC8203B6B59B}">
      <dgm:prSet/>
      <dgm:spPr/>
      <dgm:t>
        <a:bodyPr/>
        <a:lstStyle/>
        <a:p>
          <a:endParaRPr lang="en-US" sz="1200"/>
        </a:p>
      </dgm:t>
    </dgm:pt>
    <dgm:pt modelId="{6CD414D6-05EF-40AA-B138-09BBB9A52E9C}" type="sibTrans" cxnId="{FDD518C4-71F1-4AAE-B70E-DC8203B6B59B}">
      <dgm:prSet/>
      <dgm:spPr/>
      <dgm:t>
        <a:bodyPr/>
        <a:lstStyle/>
        <a:p>
          <a:endParaRPr lang="en-US" sz="1200"/>
        </a:p>
      </dgm:t>
    </dgm:pt>
    <dgm:pt modelId="{07744A60-8D3E-4291-8C4C-0DE7220B953D}" type="pres">
      <dgm:prSet presAssocID="{5D7FF20C-8CE5-43AF-B2D7-7F4F2C1FB649}" presName="diagram" presStyleCnt="0">
        <dgm:presLayoutVars>
          <dgm:dir/>
          <dgm:resizeHandles val="exact"/>
        </dgm:presLayoutVars>
      </dgm:prSet>
      <dgm:spPr/>
    </dgm:pt>
    <dgm:pt modelId="{8A961AB1-78F0-4D45-9B30-8B3E783CE3BB}" type="pres">
      <dgm:prSet presAssocID="{401588E2-DC03-4BD2-9581-8E40E28E73C5}" presName="node" presStyleLbl="node1" presStyleIdx="0" presStyleCnt="6">
        <dgm:presLayoutVars>
          <dgm:bulletEnabled val="1"/>
        </dgm:presLayoutVars>
      </dgm:prSet>
      <dgm:spPr/>
    </dgm:pt>
    <dgm:pt modelId="{D83A37E8-BE41-44F3-842E-99F48310A0E5}" type="pres">
      <dgm:prSet presAssocID="{A8A4AD25-B57A-4766-8046-FCF41F8DE44E}" presName="sibTrans" presStyleCnt="0"/>
      <dgm:spPr/>
    </dgm:pt>
    <dgm:pt modelId="{CD68A62C-CD27-4A8E-AF24-0CB04447942C}" type="pres">
      <dgm:prSet presAssocID="{D69CD990-4EF6-43D7-8A74-5F52452481C6}" presName="node" presStyleLbl="node1" presStyleIdx="1" presStyleCnt="6">
        <dgm:presLayoutVars>
          <dgm:bulletEnabled val="1"/>
        </dgm:presLayoutVars>
      </dgm:prSet>
      <dgm:spPr/>
    </dgm:pt>
    <dgm:pt modelId="{C29D6C9F-B080-43E7-908C-28EF7B3C2C11}" type="pres">
      <dgm:prSet presAssocID="{34990E9E-6A8E-45CE-8EEB-8817B36680E0}" presName="sibTrans" presStyleCnt="0"/>
      <dgm:spPr/>
    </dgm:pt>
    <dgm:pt modelId="{0DEB0FE1-B77F-457C-A1F2-3CDD29FE3170}" type="pres">
      <dgm:prSet presAssocID="{955DA202-69A5-40F6-9B19-3108DB3CD4A9}" presName="node" presStyleLbl="node1" presStyleIdx="2" presStyleCnt="6">
        <dgm:presLayoutVars>
          <dgm:bulletEnabled val="1"/>
        </dgm:presLayoutVars>
      </dgm:prSet>
      <dgm:spPr/>
    </dgm:pt>
    <dgm:pt modelId="{F8CE3BA2-3F55-4B95-9D7C-D591B2CFCEB7}" type="pres">
      <dgm:prSet presAssocID="{AC252BA3-6996-40D3-AD92-EC3CBA21393B}" presName="sibTrans" presStyleCnt="0"/>
      <dgm:spPr/>
    </dgm:pt>
    <dgm:pt modelId="{692B3289-C13F-4E0A-94AA-058F9CA1C029}" type="pres">
      <dgm:prSet presAssocID="{016808B3-2CA8-4FCA-9315-A68393BF907E}" presName="node" presStyleLbl="node1" presStyleIdx="3" presStyleCnt="6">
        <dgm:presLayoutVars>
          <dgm:bulletEnabled val="1"/>
        </dgm:presLayoutVars>
      </dgm:prSet>
      <dgm:spPr/>
    </dgm:pt>
    <dgm:pt modelId="{AFD2A57E-731F-469A-96B9-B6C16E64B7AB}" type="pres">
      <dgm:prSet presAssocID="{90B56491-6F9B-444F-8640-6E85693746EE}" presName="sibTrans" presStyleCnt="0"/>
      <dgm:spPr/>
    </dgm:pt>
    <dgm:pt modelId="{AA41F5E5-3239-4750-AC2C-5BA0F4362926}" type="pres">
      <dgm:prSet presAssocID="{B65CCDD1-4F15-4D22-968B-48DB091066A6}" presName="node" presStyleLbl="node1" presStyleIdx="4" presStyleCnt="6">
        <dgm:presLayoutVars>
          <dgm:bulletEnabled val="1"/>
        </dgm:presLayoutVars>
      </dgm:prSet>
      <dgm:spPr/>
    </dgm:pt>
    <dgm:pt modelId="{F2236EBF-4754-42ED-AABD-AF8D84F0BF9C}" type="pres">
      <dgm:prSet presAssocID="{42825C88-B807-4BDA-8A8E-F184A1B477F1}" presName="sibTrans" presStyleCnt="0"/>
      <dgm:spPr/>
    </dgm:pt>
    <dgm:pt modelId="{23B9087E-9272-483E-AD76-33302BFF7878}" type="pres">
      <dgm:prSet presAssocID="{DA96AE32-EFBE-4D00-AB32-DE361528ECA5}" presName="node" presStyleLbl="node1" presStyleIdx="5" presStyleCnt="6">
        <dgm:presLayoutVars>
          <dgm:bulletEnabled val="1"/>
        </dgm:presLayoutVars>
      </dgm:prSet>
      <dgm:spPr/>
    </dgm:pt>
  </dgm:ptLst>
  <dgm:cxnLst>
    <dgm:cxn modelId="{76BE050E-DDFE-4325-B38E-EC4DCE8FC71B}" srcId="{5D7FF20C-8CE5-43AF-B2D7-7F4F2C1FB649}" destId="{955DA202-69A5-40F6-9B19-3108DB3CD4A9}" srcOrd="2" destOrd="0" parTransId="{6BE2F1ED-EF2C-4DF1-9988-4DA02F36ADB7}" sibTransId="{AC252BA3-6996-40D3-AD92-EC3CBA21393B}"/>
    <dgm:cxn modelId="{43A0CD33-229C-4E70-BAAF-A24C1888DD55}" type="presOf" srcId="{DA96AE32-EFBE-4D00-AB32-DE361528ECA5}" destId="{23B9087E-9272-483E-AD76-33302BFF7878}" srcOrd="0" destOrd="0" presId="urn:microsoft.com/office/officeart/2005/8/layout/default"/>
    <dgm:cxn modelId="{5FE72534-52D0-4981-87A2-9C2DB51B8532}" srcId="{5D7FF20C-8CE5-43AF-B2D7-7F4F2C1FB649}" destId="{401588E2-DC03-4BD2-9581-8E40E28E73C5}" srcOrd="0" destOrd="0" parTransId="{78AC0A4D-67EB-40F7-BB04-A35A2E88800C}" sibTransId="{A8A4AD25-B57A-4766-8046-FCF41F8DE44E}"/>
    <dgm:cxn modelId="{22AF8D5F-CD93-4061-9CF7-EBAF4175ED99}" srcId="{5D7FF20C-8CE5-43AF-B2D7-7F4F2C1FB649}" destId="{016808B3-2CA8-4FCA-9315-A68393BF907E}" srcOrd="3" destOrd="0" parTransId="{EFA31AED-C474-4EF9-9495-73F1335E68AF}" sibTransId="{90B56491-6F9B-444F-8640-6E85693746EE}"/>
    <dgm:cxn modelId="{FDB71365-2EE3-445B-BBA4-F8665481AFC3}" type="presOf" srcId="{401588E2-DC03-4BD2-9581-8E40E28E73C5}" destId="{8A961AB1-78F0-4D45-9B30-8B3E783CE3BB}" srcOrd="0" destOrd="0" presId="urn:microsoft.com/office/officeart/2005/8/layout/default"/>
    <dgm:cxn modelId="{FC88D34A-B1FB-4B4F-B782-C932658F4133}" type="presOf" srcId="{016808B3-2CA8-4FCA-9315-A68393BF907E}" destId="{692B3289-C13F-4E0A-94AA-058F9CA1C029}" srcOrd="0" destOrd="0" presId="urn:microsoft.com/office/officeart/2005/8/layout/default"/>
    <dgm:cxn modelId="{1C73FE50-E828-4F7D-9061-ED31A3F88F0E}" type="presOf" srcId="{5D7FF20C-8CE5-43AF-B2D7-7F4F2C1FB649}" destId="{07744A60-8D3E-4291-8C4C-0DE7220B953D}" srcOrd="0" destOrd="0" presId="urn:microsoft.com/office/officeart/2005/8/layout/default"/>
    <dgm:cxn modelId="{A49D6C72-B02C-495E-82AE-799633D9C433}" type="presOf" srcId="{955DA202-69A5-40F6-9B19-3108DB3CD4A9}" destId="{0DEB0FE1-B77F-457C-A1F2-3CDD29FE3170}" srcOrd="0" destOrd="0" presId="urn:microsoft.com/office/officeart/2005/8/layout/default"/>
    <dgm:cxn modelId="{D12FF174-39D2-4754-86C4-50A7FBD38AA3}" type="presOf" srcId="{D69CD990-4EF6-43D7-8A74-5F52452481C6}" destId="{CD68A62C-CD27-4A8E-AF24-0CB04447942C}" srcOrd="0" destOrd="0" presId="urn:microsoft.com/office/officeart/2005/8/layout/default"/>
    <dgm:cxn modelId="{6DAEEF76-9E09-4460-8D6B-8A590ACB1660}" srcId="{5D7FF20C-8CE5-43AF-B2D7-7F4F2C1FB649}" destId="{B65CCDD1-4F15-4D22-968B-48DB091066A6}" srcOrd="4" destOrd="0" parTransId="{00785455-CD28-4BC3-87EE-A2E4D2A5C5F7}" sibTransId="{42825C88-B807-4BDA-8A8E-F184A1B477F1}"/>
    <dgm:cxn modelId="{31937699-AA84-4743-975A-869364B12581}" type="presOf" srcId="{B65CCDD1-4F15-4D22-968B-48DB091066A6}" destId="{AA41F5E5-3239-4750-AC2C-5BA0F4362926}" srcOrd="0" destOrd="0" presId="urn:microsoft.com/office/officeart/2005/8/layout/default"/>
    <dgm:cxn modelId="{FDD518C4-71F1-4AAE-B70E-DC8203B6B59B}" srcId="{5D7FF20C-8CE5-43AF-B2D7-7F4F2C1FB649}" destId="{DA96AE32-EFBE-4D00-AB32-DE361528ECA5}" srcOrd="5" destOrd="0" parTransId="{5224E50F-7C75-4BD3-9125-55F45E51FD8D}" sibTransId="{6CD414D6-05EF-40AA-B138-09BBB9A52E9C}"/>
    <dgm:cxn modelId="{0E53B5FC-ACC7-45B3-843F-2436418D026B}" srcId="{5D7FF20C-8CE5-43AF-B2D7-7F4F2C1FB649}" destId="{D69CD990-4EF6-43D7-8A74-5F52452481C6}" srcOrd="1" destOrd="0" parTransId="{5BD95E94-09AA-4E77-9F7C-A65EB83E35B8}" sibTransId="{34990E9E-6A8E-45CE-8EEB-8817B36680E0}"/>
    <dgm:cxn modelId="{2284A9C6-ABA5-4B65-8F48-4405FBCC7787}" type="presParOf" srcId="{07744A60-8D3E-4291-8C4C-0DE7220B953D}" destId="{8A961AB1-78F0-4D45-9B30-8B3E783CE3BB}" srcOrd="0" destOrd="0" presId="urn:microsoft.com/office/officeart/2005/8/layout/default"/>
    <dgm:cxn modelId="{C47B2479-332D-4B52-9A9E-5D05ED2D4252}" type="presParOf" srcId="{07744A60-8D3E-4291-8C4C-0DE7220B953D}" destId="{D83A37E8-BE41-44F3-842E-99F48310A0E5}" srcOrd="1" destOrd="0" presId="urn:microsoft.com/office/officeart/2005/8/layout/default"/>
    <dgm:cxn modelId="{7B18C4EA-37D2-4987-8922-ED599309BED7}" type="presParOf" srcId="{07744A60-8D3E-4291-8C4C-0DE7220B953D}" destId="{CD68A62C-CD27-4A8E-AF24-0CB04447942C}" srcOrd="2" destOrd="0" presId="urn:microsoft.com/office/officeart/2005/8/layout/default"/>
    <dgm:cxn modelId="{975F7256-C4AB-42C3-87F2-8F116AB13BBA}" type="presParOf" srcId="{07744A60-8D3E-4291-8C4C-0DE7220B953D}" destId="{C29D6C9F-B080-43E7-908C-28EF7B3C2C11}" srcOrd="3" destOrd="0" presId="urn:microsoft.com/office/officeart/2005/8/layout/default"/>
    <dgm:cxn modelId="{8FA748D2-A327-418A-869E-053A8F75A782}" type="presParOf" srcId="{07744A60-8D3E-4291-8C4C-0DE7220B953D}" destId="{0DEB0FE1-B77F-457C-A1F2-3CDD29FE3170}" srcOrd="4" destOrd="0" presId="urn:microsoft.com/office/officeart/2005/8/layout/default"/>
    <dgm:cxn modelId="{3383F631-BF3F-415A-A34F-CEC628664FCF}" type="presParOf" srcId="{07744A60-8D3E-4291-8C4C-0DE7220B953D}" destId="{F8CE3BA2-3F55-4B95-9D7C-D591B2CFCEB7}" srcOrd="5" destOrd="0" presId="urn:microsoft.com/office/officeart/2005/8/layout/default"/>
    <dgm:cxn modelId="{352364A0-2B6D-43FD-BA4E-ABCA7D48FE30}" type="presParOf" srcId="{07744A60-8D3E-4291-8C4C-0DE7220B953D}" destId="{692B3289-C13F-4E0A-94AA-058F9CA1C029}" srcOrd="6" destOrd="0" presId="urn:microsoft.com/office/officeart/2005/8/layout/default"/>
    <dgm:cxn modelId="{E3DE2396-DBE2-47E8-9404-4CEE40F62DAB}" type="presParOf" srcId="{07744A60-8D3E-4291-8C4C-0DE7220B953D}" destId="{AFD2A57E-731F-469A-96B9-B6C16E64B7AB}" srcOrd="7" destOrd="0" presId="urn:microsoft.com/office/officeart/2005/8/layout/default"/>
    <dgm:cxn modelId="{031BFC6B-A3ED-4003-94E6-3D59D032CD11}" type="presParOf" srcId="{07744A60-8D3E-4291-8C4C-0DE7220B953D}" destId="{AA41F5E5-3239-4750-AC2C-5BA0F4362926}" srcOrd="8" destOrd="0" presId="urn:microsoft.com/office/officeart/2005/8/layout/default"/>
    <dgm:cxn modelId="{E5B392C7-2ECB-47E5-AC2C-E03D14008F45}" type="presParOf" srcId="{07744A60-8D3E-4291-8C4C-0DE7220B953D}" destId="{F2236EBF-4754-42ED-AABD-AF8D84F0BF9C}" srcOrd="9" destOrd="0" presId="urn:microsoft.com/office/officeart/2005/8/layout/default"/>
    <dgm:cxn modelId="{6CD89D73-05C7-4004-883C-C2476CDBFBA4}" type="presParOf" srcId="{07744A60-8D3E-4291-8C4C-0DE7220B953D}" destId="{23B9087E-9272-483E-AD76-33302BFF7878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D7FF20C-8CE5-43AF-B2D7-7F4F2C1FB649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01588E2-DC03-4BD2-9581-8E40E28E73C5}">
      <dgm:prSet phldrT="[Texto]" custT="1"/>
      <dgm:spPr/>
      <dgm:t>
        <a:bodyPr/>
        <a:lstStyle/>
        <a:p>
          <a:r>
            <a:rPr lang="es-CR" sz="1200" dirty="0"/>
            <a:t>Accesibilidad</a:t>
          </a:r>
          <a:endParaRPr lang="en-US" sz="1200" dirty="0"/>
        </a:p>
      </dgm:t>
    </dgm:pt>
    <dgm:pt modelId="{78AC0A4D-67EB-40F7-BB04-A35A2E88800C}" type="parTrans" cxnId="{5FE72534-52D0-4981-87A2-9C2DB51B8532}">
      <dgm:prSet/>
      <dgm:spPr/>
      <dgm:t>
        <a:bodyPr/>
        <a:lstStyle/>
        <a:p>
          <a:endParaRPr lang="en-US" sz="1200"/>
        </a:p>
      </dgm:t>
    </dgm:pt>
    <dgm:pt modelId="{A8A4AD25-B57A-4766-8046-FCF41F8DE44E}" type="sibTrans" cxnId="{5FE72534-52D0-4981-87A2-9C2DB51B8532}">
      <dgm:prSet/>
      <dgm:spPr/>
      <dgm:t>
        <a:bodyPr/>
        <a:lstStyle/>
        <a:p>
          <a:endParaRPr lang="en-US" sz="1200"/>
        </a:p>
      </dgm:t>
    </dgm:pt>
    <dgm:pt modelId="{D69CD990-4EF6-43D7-8A74-5F52452481C6}">
      <dgm:prSet phldrT="[Texto]" custT="1"/>
      <dgm:spPr/>
      <dgm:t>
        <a:bodyPr/>
        <a:lstStyle/>
        <a:p>
          <a:r>
            <a:rPr lang="es-CR" sz="1200" dirty="0"/>
            <a:t>Productos de apoyo</a:t>
          </a:r>
          <a:endParaRPr lang="en-US" sz="1200" dirty="0"/>
        </a:p>
      </dgm:t>
    </dgm:pt>
    <dgm:pt modelId="{5BD95E94-09AA-4E77-9F7C-A65EB83E35B8}" type="parTrans" cxnId="{0E53B5FC-ACC7-45B3-843F-2436418D026B}">
      <dgm:prSet/>
      <dgm:spPr/>
      <dgm:t>
        <a:bodyPr/>
        <a:lstStyle/>
        <a:p>
          <a:endParaRPr lang="en-US" sz="1200"/>
        </a:p>
      </dgm:t>
    </dgm:pt>
    <dgm:pt modelId="{34990E9E-6A8E-45CE-8EEB-8817B36680E0}" type="sibTrans" cxnId="{0E53B5FC-ACC7-45B3-843F-2436418D026B}">
      <dgm:prSet/>
      <dgm:spPr/>
      <dgm:t>
        <a:bodyPr/>
        <a:lstStyle/>
        <a:p>
          <a:endParaRPr lang="en-US" sz="1200"/>
        </a:p>
      </dgm:t>
    </dgm:pt>
    <dgm:pt modelId="{955DA202-69A5-40F6-9B19-3108DB3CD4A9}">
      <dgm:prSet phldrT="[Texto]" custT="1"/>
      <dgm:spPr/>
      <dgm:t>
        <a:bodyPr/>
        <a:lstStyle/>
        <a:p>
          <a:r>
            <a:rPr lang="es-CR" sz="1200" dirty="0"/>
            <a:t>Distintos lenguajes </a:t>
          </a:r>
          <a:endParaRPr lang="en-US" sz="1200" dirty="0"/>
        </a:p>
      </dgm:t>
    </dgm:pt>
    <dgm:pt modelId="{6BE2F1ED-EF2C-4DF1-9988-4DA02F36ADB7}" type="parTrans" cxnId="{76BE050E-DDFE-4325-B38E-EC4DCE8FC71B}">
      <dgm:prSet/>
      <dgm:spPr/>
      <dgm:t>
        <a:bodyPr/>
        <a:lstStyle/>
        <a:p>
          <a:endParaRPr lang="en-US" sz="1200"/>
        </a:p>
      </dgm:t>
    </dgm:pt>
    <dgm:pt modelId="{AC252BA3-6996-40D3-AD92-EC3CBA21393B}" type="sibTrans" cxnId="{76BE050E-DDFE-4325-B38E-EC4DCE8FC71B}">
      <dgm:prSet/>
      <dgm:spPr/>
      <dgm:t>
        <a:bodyPr/>
        <a:lstStyle/>
        <a:p>
          <a:endParaRPr lang="en-US" sz="1200"/>
        </a:p>
      </dgm:t>
    </dgm:pt>
    <dgm:pt modelId="{016808B3-2CA8-4FCA-9315-A68393BF907E}">
      <dgm:prSet phldrT="[Texto]" custT="1"/>
      <dgm:spPr/>
      <dgm:t>
        <a:bodyPr/>
        <a:lstStyle/>
        <a:p>
          <a:r>
            <a:rPr lang="es-CR" sz="1200" dirty="0" err="1"/>
            <a:t>Neurodiversidad</a:t>
          </a:r>
          <a:endParaRPr lang="en-US" sz="1200" dirty="0"/>
        </a:p>
      </dgm:t>
    </dgm:pt>
    <dgm:pt modelId="{EFA31AED-C474-4EF9-9495-73F1335E68AF}" type="parTrans" cxnId="{22AF8D5F-CD93-4061-9CF7-EBAF4175ED99}">
      <dgm:prSet/>
      <dgm:spPr/>
      <dgm:t>
        <a:bodyPr/>
        <a:lstStyle/>
        <a:p>
          <a:endParaRPr lang="en-US" sz="1200"/>
        </a:p>
      </dgm:t>
    </dgm:pt>
    <dgm:pt modelId="{90B56491-6F9B-444F-8640-6E85693746EE}" type="sibTrans" cxnId="{22AF8D5F-CD93-4061-9CF7-EBAF4175ED99}">
      <dgm:prSet/>
      <dgm:spPr/>
      <dgm:t>
        <a:bodyPr/>
        <a:lstStyle/>
        <a:p>
          <a:endParaRPr lang="en-US" sz="1200"/>
        </a:p>
      </dgm:t>
    </dgm:pt>
    <dgm:pt modelId="{B271E35E-AC11-4C0D-A286-6EFDFC8D1F04}">
      <dgm:prSet phldrT="[Texto]" custT="1"/>
      <dgm:spPr/>
      <dgm:t>
        <a:bodyPr/>
        <a:lstStyle/>
        <a:p>
          <a:r>
            <a:rPr lang="es-CR" sz="1200" dirty="0"/>
            <a:t>Restauración y compensación</a:t>
          </a:r>
          <a:endParaRPr lang="en-US" sz="1200" dirty="0"/>
        </a:p>
      </dgm:t>
    </dgm:pt>
    <dgm:pt modelId="{CA8FD957-F02D-42C9-AEEB-09FFE3D0E37C}" type="parTrans" cxnId="{384803FE-2386-410A-A623-9458293574D3}">
      <dgm:prSet/>
      <dgm:spPr/>
      <dgm:t>
        <a:bodyPr/>
        <a:lstStyle/>
        <a:p>
          <a:endParaRPr lang="en-US"/>
        </a:p>
      </dgm:t>
    </dgm:pt>
    <dgm:pt modelId="{EF95CAA8-3295-4593-97B6-622E9CF17927}" type="sibTrans" cxnId="{384803FE-2386-410A-A623-9458293574D3}">
      <dgm:prSet/>
      <dgm:spPr/>
      <dgm:t>
        <a:bodyPr/>
        <a:lstStyle/>
        <a:p>
          <a:endParaRPr lang="en-US"/>
        </a:p>
      </dgm:t>
    </dgm:pt>
    <dgm:pt modelId="{B2E39594-4367-4607-83AD-35161B51CEA5}">
      <dgm:prSet phldrT="[Texto]" custT="1"/>
      <dgm:spPr/>
      <dgm:t>
        <a:bodyPr/>
        <a:lstStyle/>
        <a:p>
          <a:r>
            <a:rPr lang="es-CR" sz="1200" dirty="0"/>
            <a:t>Planes cognitivos</a:t>
          </a:r>
          <a:endParaRPr lang="en-US" sz="1200" dirty="0"/>
        </a:p>
      </dgm:t>
    </dgm:pt>
    <dgm:pt modelId="{507A05CB-17C4-46FD-BA77-77B8F2462146}" type="parTrans" cxnId="{D86E2754-5EFF-4CF5-9BEE-90C946D7C29F}">
      <dgm:prSet/>
      <dgm:spPr/>
      <dgm:t>
        <a:bodyPr/>
        <a:lstStyle/>
        <a:p>
          <a:endParaRPr lang="en-US"/>
        </a:p>
      </dgm:t>
    </dgm:pt>
    <dgm:pt modelId="{7E21AFC2-94B3-4230-9FE2-48FAF8BF2A31}" type="sibTrans" cxnId="{D86E2754-5EFF-4CF5-9BEE-90C946D7C29F}">
      <dgm:prSet/>
      <dgm:spPr/>
      <dgm:t>
        <a:bodyPr/>
        <a:lstStyle/>
        <a:p>
          <a:endParaRPr lang="en-US"/>
        </a:p>
      </dgm:t>
    </dgm:pt>
    <dgm:pt modelId="{07744A60-8D3E-4291-8C4C-0DE7220B953D}" type="pres">
      <dgm:prSet presAssocID="{5D7FF20C-8CE5-43AF-B2D7-7F4F2C1FB649}" presName="diagram" presStyleCnt="0">
        <dgm:presLayoutVars>
          <dgm:dir/>
          <dgm:resizeHandles val="exact"/>
        </dgm:presLayoutVars>
      </dgm:prSet>
      <dgm:spPr/>
    </dgm:pt>
    <dgm:pt modelId="{8A961AB1-78F0-4D45-9B30-8B3E783CE3BB}" type="pres">
      <dgm:prSet presAssocID="{401588E2-DC03-4BD2-9581-8E40E28E73C5}" presName="node" presStyleLbl="node1" presStyleIdx="0" presStyleCnt="6">
        <dgm:presLayoutVars>
          <dgm:bulletEnabled val="1"/>
        </dgm:presLayoutVars>
      </dgm:prSet>
      <dgm:spPr/>
    </dgm:pt>
    <dgm:pt modelId="{D83A37E8-BE41-44F3-842E-99F48310A0E5}" type="pres">
      <dgm:prSet presAssocID="{A8A4AD25-B57A-4766-8046-FCF41F8DE44E}" presName="sibTrans" presStyleCnt="0"/>
      <dgm:spPr/>
    </dgm:pt>
    <dgm:pt modelId="{CD68A62C-CD27-4A8E-AF24-0CB04447942C}" type="pres">
      <dgm:prSet presAssocID="{D69CD990-4EF6-43D7-8A74-5F52452481C6}" presName="node" presStyleLbl="node1" presStyleIdx="1" presStyleCnt="6">
        <dgm:presLayoutVars>
          <dgm:bulletEnabled val="1"/>
        </dgm:presLayoutVars>
      </dgm:prSet>
      <dgm:spPr/>
    </dgm:pt>
    <dgm:pt modelId="{C29D6C9F-B080-43E7-908C-28EF7B3C2C11}" type="pres">
      <dgm:prSet presAssocID="{34990E9E-6A8E-45CE-8EEB-8817B36680E0}" presName="sibTrans" presStyleCnt="0"/>
      <dgm:spPr/>
    </dgm:pt>
    <dgm:pt modelId="{0DEB0FE1-B77F-457C-A1F2-3CDD29FE3170}" type="pres">
      <dgm:prSet presAssocID="{955DA202-69A5-40F6-9B19-3108DB3CD4A9}" presName="node" presStyleLbl="node1" presStyleIdx="2" presStyleCnt="6">
        <dgm:presLayoutVars>
          <dgm:bulletEnabled val="1"/>
        </dgm:presLayoutVars>
      </dgm:prSet>
      <dgm:spPr/>
    </dgm:pt>
    <dgm:pt modelId="{F8CE3BA2-3F55-4B95-9D7C-D591B2CFCEB7}" type="pres">
      <dgm:prSet presAssocID="{AC252BA3-6996-40D3-AD92-EC3CBA21393B}" presName="sibTrans" presStyleCnt="0"/>
      <dgm:spPr/>
    </dgm:pt>
    <dgm:pt modelId="{692B3289-C13F-4E0A-94AA-058F9CA1C029}" type="pres">
      <dgm:prSet presAssocID="{016808B3-2CA8-4FCA-9315-A68393BF907E}" presName="node" presStyleLbl="node1" presStyleIdx="3" presStyleCnt="6">
        <dgm:presLayoutVars>
          <dgm:bulletEnabled val="1"/>
        </dgm:presLayoutVars>
      </dgm:prSet>
      <dgm:spPr/>
    </dgm:pt>
    <dgm:pt modelId="{AFD2A57E-731F-469A-96B9-B6C16E64B7AB}" type="pres">
      <dgm:prSet presAssocID="{90B56491-6F9B-444F-8640-6E85693746EE}" presName="sibTrans" presStyleCnt="0"/>
      <dgm:spPr/>
    </dgm:pt>
    <dgm:pt modelId="{A3E03C05-9AEA-4D35-8873-0A2DFF0640A4}" type="pres">
      <dgm:prSet presAssocID="{B271E35E-AC11-4C0D-A286-6EFDFC8D1F04}" presName="node" presStyleLbl="node1" presStyleIdx="4" presStyleCnt="6">
        <dgm:presLayoutVars>
          <dgm:bulletEnabled val="1"/>
        </dgm:presLayoutVars>
      </dgm:prSet>
      <dgm:spPr/>
    </dgm:pt>
    <dgm:pt modelId="{D7EDAEC7-4E7A-4C5F-B289-A959AB4C5341}" type="pres">
      <dgm:prSet presAssocID="{EF95CAA8-3295-4593-97B6-622E9CF17927}" presName="sibTrans" presStyleCnt="0"/>
      <dgm:spPr/>
    </dgm:pt>
    <dgm:pt modelId="{3A64EB04-A2FA-4582-8C39-03D81111110E}" type="pres">
      <dgm:prSet presAssocID="{B2E39594-4367-4607-83AD-35161B51CEA5}" presName="node" presStyleLbl="node1" presStyleIdx="5" presStyleCnt="6">
        <dgm:presLayoutVars>
          <dgm:bulletEnabled val="1"/>
        </dgm:presLayoutVars>
      </dgm:prSet>
      <dgm:spPr/>
    </dgm:pt>
  </dgm:ptLst>
  <dgm:cxnLst>
    <dgm:cxn modelId="{76BE050E-DDFE-4325-B38E-EC4DCE8FC71B}" srcId="{5D7FF20C-8CE5-43AF-B2D7-7F4F2C1FB649}" destId="{955DA202-69A5-40F6-9B19-3108DB3CD4A9}" srcOrd="2" destOrd="0" parTransId="{6BE2F1ED-EF2C-4DF1-9988-4DA02F36ADB7}" sibTransId="{AC252BA3-6996-40D3-AD92-EC3CBA21393B}"/>
    <dgm:cxn modelId="{374E5B11-B922-46F9-90C1-86266C495A37}" type="presOf" srcId="{B271E35E-AC11-4C0D-A286-6EFDFC8D1F04}" destId="{A3E03C05-9AEA-4D35-8873-0A2DFF0640A4}" srcOrd="0" destOrd="0" presId="urn:microsoft.com/office/officeart/2005/8/layout/default"/>
    <dgm:cxn modelId="{D64AB519-BFFD-4C88-87AA-0E196FE4EA09}" type="presOf" srcId="{401588E2-DC03-4BD2-9581-8E40E28E73C5}" destId="{8A961AB1-78F0-4D45-9B30-8B3E783CE3BB}" srcOrd="0" destOrd="0" presId="urn:microsoft.com/office/officeart/2005/8/layout/default"/>
    <dgm:cxn modelId="{5FE72534-52D0-4981-87A2-9C2DB51B8532}" srcId="{5D7FF20C-8CE5-43AF-B2D7-7F4F2C1FB649}" destId="{401588E2-DC03-4BD2-9581-8E40E28E73C5}" srcOrd="0" destOrd="0" parTransId="{78AC0A4D-67EB-40F7-BB04-A35A2E88800C}" sibTransId="{A8A4AD25-B57A-4766-8046-FCF41F8DE44E}"/>
    <dgm:cxn modelId="{1C91AA36-4409-4E42-B6D9-647D0B5CFF9D}" type="presOf" srcId="{D69CD990-4EF6-43D7-8A74-5F52452481C6}" destId="{CD68A62C-CD27-4A8E-AF24-0CB04447942C}" srcOrd="0" destOrd="0" presId="urn:microsoft.com/office/officeart/2005/8/layout/default"/>
    <dgm:cxn modelId="{BF4FBE5D-2BA5-486D-A0BD-21F0CE93FB3F}" type="presOf" srcId="{016808B3-2CA8-4FCA-9315-A68393BF907E}" destId="{692B3289-C13F-4E0A-94AA-058F9CA1C029}" srcOrd="0" destOrd="0" presId="urn:microsoft.com/office/officeart/2005/8/layout/default"/>
    <dgm:cxn modelId="{22AF8D5F-CD93-4061-9CF7-EBAF4175ED99}" srcId="{5D7FF20C-8CE5-43AF-B2D7-7F4F2C1FB649}" destId="{016808B3-2CA8-4FCA-9315-A68393BF907E}" srcOrd="3" destOrd="0" parTransId="{EFA31AED-C474-4EF9-9495-73F1335E68AF}" sibTransId="{90B56491-6F9B-444F-8640-6E85693746EE}"/>
    <dgm:cxn modelId="{D86E2754-5EFF-4CF5-9BEE-90C946D7C29F}" srcId="{5D7FF20C-8CE5-43AF-B2D7-7F4F2C1FB649}" destId="{B2E39594-4367-4607-83AD-35161B51CEA5}" srcOrd="5" destOrd="0" parTransId="{507A05CB-17C4-46FD-BA77-77B8F2462146}" sibTransId="{7E21AFC2-94B3-4230-9FE2-48FAF8BF2A31}"/>
    <dgm:cxn modelId="{049F8C7A-72D0-4908-A687-DC02D354DC94}" type="presOf" srcId="{B2E39594-4367-4607-83AD-35161B51CEA5}" destId="{3A64EB04-A2FA-4582-8C39-03D81111110E}" srcOrd="0" destOrd="0" presId="urn:microsoft.com/office/officeart/2005/8/layout/default"/>
    <dgm:cxn modelId="{9D1D0280-6BEE-4B08-BCAF-189C79F3B8D9}" type="presOf" srcId="{955DA202-69A5-40F6-9B19-3108DB3CD4A9}" destId="{0DEB0FE1-B77F-457C-A1F2-3CDD29FE3170}" srcOrd="0" destOrd="0" presId="urn:microsoft.com/office/officeart/2005/8/layout/default"/>
    <dgm:cxn modelId="{C67FBB8F-CC93-443C-93D9-637FCD7E1FE7}" type="presOf" srcId="{5D7FF20C-8CE5-43AF-B2D7-7F4F2C1FB649}" destId="{07744A60-8D3E-4291-8C4C-0DE7220B953D}" srcOrd="0" destOrd="0" presId="urn:microsoft.com/office/officeart/2005/8/layout/default"/>
    <dgm:cxn modelId="{0E53B5FC-ACC7-45B3-843F-2436418D026B}" srcId="{5D7FF20C-8CE5-43AF-B2D7-7F4F2C1FB649}" destId="{D69CD990-4EF6-43D7-8A74-5F52452481C6}" srcOrd="1" destOrd="0" parTransId="{5BD95E94-09AA-4E77-9F7C-A65EB83E35B8}" sibTransId="{34990E9E-6A8E-45CE-8EEB-8817B36680E0}"/>
    <dgm:cxn modelId="{384803FE-2386-410A-A623-9458293574D3}" srcId="{5D7FF20C-8CE5-43AF-B2D7-7F4F2C1FB649}" destId="{B271E35E-AC11-4C0D-A286-6EFDFC8D1F04}" srcOrd="4" destOrd="0" parTransId="{CA8FD957-F02D-42C9-AEEB-09FFE3D0E37C}" sibTransId="{EF95CAA8-3295-4593-97B6-622E9CF17927}"/>
    <dgm:cxn modelId="{8ECD9119-38ED-4131-B945-C9202F578937}" type="presParOf" srcId="{07744A60-8D3E-4291-8C4C-0DE7220B953D}" destId="{8A961AB1-78F0-4D45-9B30-8B3E783CE3BB}" srcOrd="0" destOrd="0" presId="urn:microsoft.com/office/officeart/2005/8/layout/default"/>
    <dgm:cxn modelId="{4DF9DB06-0EA6-41E9-80F0-3DB75366B6B4}" type="presParOf" srcId="{07744A60-8D3E-4291-8C4C-0DE7220B953D}" destId="{D83A37E8-BE41-44F3-842E-99F48310A0E5}" srcOrd="1" destOrd="0" presId="urn:microsoft.com/office/officeart/2005/8/layout/default"/>
    <dgm:cxn modelId="{BF38DF13-D257-4601-8488-D840DC28B955}" type="presParOf" srcId="{07744A60-8D3E-4291-8C4C-0DE7220B953D}" destId="{CD68A62C-CD27-4A8E-AF24-0CB04447942C}" srcOrd="2" destOrd="0" presId="urn:microsoft.com/office/officeart/2005/8/layout/default"/>
    <dgm:cxn modelId="{0B0E6BF4-64E5-4285-8B2B-1DFD4E65E7B4}" type="presParOf" srcId="{07744A60-8D3E-4291-8C4C-0DE7220B953D}" destId="{C29D6C9F-B080-43E7-908C-28EF7B3C2C11}" srcOrd="3" destOrd="0" presId="urn:microsoft.com/office/officeart/2005/8/layout/default"/>
    <dgm:cxn modelId="{52D05818-A433-4781-BCC6-76BB4A406920}" type="presParOf" srcId="{07744A60-8D3E-4291-8C4C-0DE7220B953D}" destId="{0DEB0FE1-B77F-457C-A1F2-3CDD29FE3170}" srcOrd="4" destOrd="0" presId="urn:microsoft.com/office/officeart/2005/8/layout/default"/>
    <dgm:cxn modelId="{AA01A3F4-64B7-4C23-A644-F57D6F870039}" type="presParOf" srcId="{07744A60-8D3E-4291-8C4C-0DE7220B953D}" destId="{F8CE3BA2-3F55-4B95-9D7C-D591B2CFCEB7}" srcOrd="5" destOrd="0" presId="urn:microsoft.com/office/officeart/2005/8/layout/default"/>
    <dgm:cxn modelId="{A9468C1F-3D31-462F-8DA6-8504453373E7}" type="presParOf" srcId="{07744A60-8D3E-4291-8C4C-0DE7220B953D}" destId="{692B3289-C13F-4E0A-94AA-058F9CA1C029}" srcOrd="6" destOrd="0" presId="urn:microsoft.com/office/officeart/2005/8/layout/default"/>
    <dgm:cxn modelId="{8B3C905A-013E-41A8-BC99-783CFC758515}" type="presParOf" srcId="{07744A60-8D3E-4291-8C4C-0DE7220B953D}" destId="{AFD2A57E-731F-469A-96B9-B6C16E64B7AB}" srcOrd="7" destOrd="0" presId="urn:microsoft.com/office/officeart/2005/8/layout/default"/>
    <dgm:cxn modelId="{6C9DA737-7F9F-44D3-B83D-B7120CD27DC5}" type="presParOf" srcId="{07744A60-8D3E-4291-8C4C-0DE7220B953D}" destId="{A3E03C05-9AEA-4D35-8873-0A2DFF0640A4}" srcOrd="8" destOrd="0" presId="urn:microsoft.com/office/officeart/2005/8/layout/default"/>
    <dgm:cxn modelId="{7C165692-035B-4B68-84F3-A98D6DFD6D7F}" type="presParOf" srcId="{07744A60-8D3E-4291-8C4C-0DE7220B953D}" destId="{D7EDAEC7-4E7A-4C5F-B289-A959AB4C5341}" srcOrd="9" destOrd="0" presId="urn:microsoft.com/office/officeart/2005/8/layout/default"/>
    <dgm:cxn modelId="{C4F9CC63-506D-4E23-A0FB-417381035A4C}" type="presParOf" srcId="{07744A60-8D3E-4291-8C4C-0DE7220B953D}" destId="{3A64EB04-A2FA-4582-8C39-03D81111110E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81AA877-78B2-4DE3-BE74-FA999C61E930}" type="doc">
      <dgm:prSet loTypeId="urn:microsoft.com/office/officeart/2005/8/layout/hProcess9" loCatId="process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953AD1C9-D138-4EC5-ABA9-34F10015BA0C}">
      <dgm:prSet custT="1"/>
      <dgm:spPr/>
      <dgm:t>
        <a:bodyPr/>
        <a:lstStyle/>
        <a:p>
          <a:pPr rtl="0"/>
          <a:r>
            <a:rPr lang="es-CR" sz="1400" b="1">
              <a:solidFill>
                <a:schemeClr val="tx1"/>
              </a:solidFill>
            </a:rPr>
            <a:t>1</a:t>
          </a:r>
          <a:endParaRPr lang="es-ES_tradnl" sz="1400" b="1" dirty="0">
            <a:solidFill>
              <a:schemeClr val="tx1"/>
            </a:solidFill>
          </a:endParaRPr>
        </a:p>
      </dgm:t>
    </dgm:pt>
    <dgm:pt modelId="{CFD67F77-5DB9-4A23-AAF0-55E37DD7855C}" type="parTrans" cxnId="{E1666D2D-A3CF-41BC-A85B-7D42B93D65C6}">
      <dgm:prSet/>
      <dgm:spPr/>
      <dgm:t>
        <a:bodyPr/>
        <a:lstStyle/>
        <a:p>
          <a:endParaRPr lang="es-ES_tradnl" sz="1400">
            <a:solidFill>
              <a:schemeClr val="tx1"/>
            </a:solidFill>
          </a:endParaRPr>
        </a:p>
      </dgm:t>
    </dgm:pt>
    <dgm:pt modelId="{D0ACA8F8-D724-426F-8E69-ABD3FFB5741B}" type="sibTrans" cxnId="{E1666D2D-A3CF-41BC-A85B-7D42B93D65C6}">
      <dgm:prSet/>
      <dgm:spPr/>
      <dgm:t>
        <a:bodyPr/>
        <a:lstStyle/>
        <a:p>
          <a:endParaRPr lang="es-ES_tradnl" sz="1400">
            <a:solidFill>
              <a:schemeClr val="tx1"/>
            </a:solidFill>
          </a:endParaRPr>
        </a:p>
      </dgm:t>
    </dgm:pt>
    <dgm:pt modelId="{AB232E26-D31E-40CA-97D8-D7EF3179ECC0}">
      <dgm:prSet custT="1"/>
      <dgm:spPr/>
      <dgm:t>
        <a:bodyPr/>
        <a:lstStyle/>
        <a:p>
          <a:pPr rtl="0"/>
          <a:r>
            <a:rPr lang="es-CR" sz="1400" b="1">
              <a:solidFill>
                <a:schemeClr val="tx1"/>
              </a:solidFill>
            </a:rPr>
            <a:t>2</a:t>
          </a:r>
          <a:endParaRPr lang="es-ES_tradnl" sz="1400" b="1" dirty="0">
            <a:solidFill>
              <a:schemeClr val="tx1"/>
            </a:solidFill>
          </a:endParaRPr>
        </a:p>
      </dgm:t>
    </dgm:pt>
    <dgm:pt modelId="{4086F66A-47C8-4585-B824-464216A340D3}" type="parTrans" cxnId="{6FAB0867-FA39-4540-9C90-107DBC54EEEE}">
      <dgm:prSet/>
      <dgm:spPr/>
      <dgm:t>
        <a:bodyPr/>
        <a:lstStyle/>
        <a:p>
          <a:endParaRPr lang="es-ES_tradnl" sz="1400">
            <a:solidFill>
              <a:schemeClr val="tx1"/>
            </a:solidFill>
          </a:endParaRPr>
        </a:p>
      </dgm:t>
    </dgm:pt>
    <dgm:pt modelId="{E23FA38F-7318-4E41-9BE8-E0CB0E20CDC9}" type="sibTrans" cxnId="{6FAB0867-FA39-4540-9C90-107DBC54EEEE}">
      <dgm:prSet/>
      <dgm:spPr/>
      <dgm:t>
        <a:bodyPr/>
        <a:lstStyle/>
        <a:p>
          <a:endParaRPr lang="es-ES_tradnl" sz="1400">
            <a:solidFill>
              <a:schemeClr val="tx1"/>
            </a:solidFill>
          </a:endParaRPr>
        </a:p>
      </dgm:t>
    </dgm:pt>
    <dgm:pt modelId="{14B59ED8-E3C2-4D7C-98D8-D9AACB73BAD7}">
      <dgm:prSet custT="1"/>
      <dgm:spPr/>
      <dgm:t>
        <a:bodyPr/>
        <a:lstStyle/>
        <a:p>
          <a:pPr rtl="0"/>
          <a:r>
            <a:rPr lang="es-CR" sz="1400" b="1">
              <a:solidFill>
                <a:schemeClr val="tx1"/>
              </a:solidFill>
            </a:rPr>
            <a:t>3</a:t>
          </a:r>
          <a:endParaRPr lang="es-ES_tradnl" sz="1400" b="1" dirty="0">
            <a:solidFill>
              <a:schemeClr val="tx1"/>
            </a:solidFill>
          </a:endParaRPr>
        </a:p>
      </dgm:t>
    </dgm:pt>
    <dgm:pt modelId="{5DFDB315-02B2-4B57-B00B-805C97C04D7E}" type="parTrans" cxnId="{8CE6858A-3214-4BD9-AB49-2216BAE3A61D}">
      <dgm:prSet/>
      <dgm:spPr/>
      <dgm:t>
        <a:bodyPr/>
        <a:lstStyle/>
        <a:p>
          <a:endParaRPr lang="es-ES_tradnl" sz="1400">
            <a:solidFill>
              <a:schemeClr val="tx1"/>
            </a:solidFill>
          </a:endParaRPr>
        </a:p>
      </dgm:t>
    </dgm:pt>
    <dgm:pt modelId="{61526188-5B63-4761-A02A-0B1B91B4C8AF}" type="sibTrans" cxnId="{8CE6858A-3214-4BD9-AB49-2216BAE3A61D}">
      <dgm:prSet/>
      <dgm:spPr/>
      <dgm:t>
        <a:bodyPr/>
        <a:lstStyle/>
        <a:p>
          <a:endParaRPr lang="es-ES_tradnl" sz="1400">
            <a:solidFill>
              <a:schemeClr val="tx1"/>
            </a:solidFill>
          </a:endParaRPr>
        </a:p>
      </dgm:t>
    </dgm:pt>
    <dgm:pt modelId="{48B07091-BE57-4E72-9945-63A44EB6F28F}">
      <dgm:prSet custT="1"/>
      <dgm:spPr/>
      <dgm:t>
        <a:bodyPr/>
        <a:lstStyle/>
        <a:p>
          <a:pPr rtl="0"/>
          <a:r>
            <a:rPr lang="es-CR" sz="1400" b="1">
              <a:solidFill>
                <a:schemeClr val="tx1"/>
              </a:solidFill>
            </a:rPr>
            <a:t>4</a:t>
          </a:r>
          <a:endParaRPr lang="es-ES_tradnl" sz="1400" b="1" dirty="0">
            <a:solidFill>
              <a:schemeClr val="tx1"/>
            </a:solidFill>
          </a:endParaRPr>
        </a:p>
      </dgm:t>
    </dgm:pt>
    <dgm:pt modelId="{47F77480-B203-487E-9F92-146071341076}" type="parTrans" cxnId="{DE2C52A4-2545-4A8D-AE66-1B08B31E40FA}">
      <dgm:prSet/>
      <dgm:spPr/>
      <dgm:t>
        <a:bodyPr/>
        <a:lstStyle/>
        <a:p>
          <a:endParaRPr lang="es-ES_tradnl" sz="1400">
            <a:solidFill>
              <a:schemeClr val="tx1"/>
            </a:solidFill>
          </a:endParaRPr>
        </a:p>
      </dgm:t>
    </dgm:pt>
    <dgm:pt modelId="{C8DEC996-EE55-4695-A81C-67BEA771212A}" type="sibTrans" cxnId="{DE2C52A4-2545-4A8D-AE66-1B08B31E40FA}">
      <dgm:prSet/>
      <dgm:spPr/>
      <dgm:t>
        <a:bodyPr/>
        <a:lstStyle/>
        <a:p>
          <a:endParaRPr lang="es-ES_tradnl" sz="1400">
            <a:solidFill>
              <a:schemeClr val="tx1"/>
            </a:solidFill>
          </a:endParaRPr>
        </a:p>
      </dgm:t>
    </dgm:pt>
    <dgm:pt modelId="{6C4D1FF1-6894-4F81-9DCE-278F2D0020A6}">
      <dgm:prSet custT="1"/>
      <dgm:spPr/>
      <dgm:t>
        <a:bodyPr/>
        <a:lstStyle/>
        <a:p>
          <a:pPr rtl="0"/>
          <a:r>
            <a:rPr lang="es-CR" sz="1400" b="1">
              <a:solidFill>
                <a:schemeClr val="tx1"/>
              </a:solidFill>
            </a:rPr>
            <a:t>5</a:t>
          </a:r>
          <a:endParaRPr lang="es-ES_tradnl" sz="1400" b="1" dirty="0">
            <a:solidFill>
              <a:schemeClr val="tx1"/>
            </a:solidFill>
          </a:endParaRPr>
        </a:p>
      </dgm:t>
    </dgm:pt>
    <dgm:pt modelId="{9D0334DA-9207-4B45-B463-7F9888472ED5}" type="parTrans" cxnId="{293A9367-D7D8-455E-A553-99415E9C5671}">
      <dgm:prSet/>
      <dgm:spPr/>
      <dgm:t>
        <a:bodyPr/>
        <a:lstStyle/>
        <a:p>
          <a:endParaRPr lang="es-ES_tradnl" sz="1400">
            <a:solidFill>
              <a:schemeClr val="tx1"/>
            </a:solidFill>
          </a:endParaRPr>
        </a:p>
      </dgm:t>
    </dgm:pt>
    <dgm:pt modelId="{E08FA0F0-A97D-4C98-A6BC-94D11FCBB48E}" type="sibTrans" cxnId="{293A9367-D7D8-455E-A553-99415E9C5671}">
      <dgm:prSet/>
      <dgm:spPr/>
      <dgm:t>
        <a:bodyPr/>
        <a:lstStyle/>
        <a:p>
          <a:endParaRPr lang="es-ES_tradnl" sz="1400">
            <a:solidFill>
              <a:schemeClr val="tx1"/>
            </a:solidFill>
          </a:endParaRPr>
        </a:p>
      </dgm:t>
    </dgm:pt>
    <dgm:pt modelId="{6676EE48-76B3-4430-9E13-7702FEB9FFE5}">
      <dgm:prSet custT="1"/>
      <dgm:spPr/>
      <dgm:t>
        <a:bodyPr/>
        <a:lstStyle/>
        <a:p>
          <a:pPr rtl="0"/>
          <a:r>
            <a:rPr lang="es-CR" sz="1400" dirty="0">
              <a:solidFill>
                <a:schemeClr val="tx1"/>
              </a:solidFill>
            </a:rPr>
            <a:t> Comunidades de práctica que apoyen las modificaciones curriculares de los datos de evaluación</a:t>
          </a:r>
          <a:endParaRPr lang="es-ES_tradnl" sz="1400" dirty="0">
            <a:solidFill>
              <a:schemeClr val="tx1"/>
            </a:solidFill>
          </a:endParaRPr>
        </a:p>
      </dgm:t>
    </dgm:pt>
    <dgm:pt modelId="{2E195281-6C21-4760-A6A0-8255CB4FF8DE}" type="parTrans" cxnId="{3AEC59D1-B5C6-41A1-975F-7EAC5069AEC8}">
      <dgm:prSet/>
      <dgm:spPr/>
      <dgm:t>
        <a:bodyPr/>
        <a:lstStyle/>
        <a:p>
          <a:endParaRPr lang="es-ES" sz="1400">
            <a:solidFill>
              <a:schemeClr val="tx1"/>
            </a:solidFill>
          </a:endParaRPr>
        </a:p>
      </dgm:t>
    </dgm:pt>
    <dgm:pt modelId="{D1D89878-A770-4D5D-BFF5-6C0981865ABC}" type="sibTrans" cxnId="{3AEC59D1-B5C6-41A1-975F-7EAC5069AEC8}">
      <dgm:prSet/>
      <dgm:spPr/>
      <dgm:t>
        <a:bodyPr/>
        <a:lstStyle/>
        <a:p>
          <a:endParaRPr lang="es-ES" sz="1400">
            <a:solidFill>
              <a:schemeClr val="tx1"/>
            </a:solidFill>
          </a:endParaRPr>
        </a:p>
      </dgm:t>
    </dgm:pt>
    <dgm:pt modelId="{AAC7F193-EABD-4E2F-AC4D-45D00D568A1D}">
      <dgm:prSet custT="1"/>
      <dgm:spPr/>
      <dgm:t>
        <a:bodyPr/>
        <a:lstStyle/>
        <a:p>
          <a:pPr rtl="0"/>
          <a:r>
            <a:rPr lang="es-CR" sz="1400" dirty="0">
              <a:solidFill>
                <a:schemeClr val="tx1"/>
              </a:solidFill>
            </a:rPr>
            <a:t>Reflexionar sobre evaluaciones sumativas para el diseño de lecciones futuras</a:t>
          </a:r>
          <a:endParaRPr lang="es-ES_tradnl" sz="1400" dirty="0">
            <a:solidFill>
              <a:schemeClr val="tx1"/>
            </a:solidFill>
          </a:endParaRPr>
        </a:p>
      </dgm:t>
    </dgm:pt>
    <dgm:pt modelId="{7C7EFBD2-25C3-41B0-B4AA-BA1A2667AD00}" type="parTrans" cxnId="{C2AC2B5B-1FA6-4C2F-8D59-7A96AC9C6B9B}">
      <dgm:prSet/>
      <dgm:spPr/>
      <dgm:t>
        <a:bodyPr/>
        <a:lstStyle/>
        <a:p>
          <a:endParaRPr lang="es-ES" sz="1400">
            <a:solidFill>
              <a:schemeClr val="tx1"/>
            </a:solidFill>
          </a:endParaRPr>
        </a:p>
      </dgm:t>
    </dgm:pt>
    <dgm:pt modelId="{9B88B2EC-7BB2-4AEF-979D-3B8EFCE99DA6}" type="sibTrans" cxnId="{C2AC2B5B-1FA6-4C2F-8D59-7A96AC9C6B9B}">
      <dgm:prSet/>
      <dgm:spPr/>
      <dgm:t>
        <a:bodyPr/>
        <a:lstStyle/>
        <a:p>
          <a:endParaRPr lang="es-ES" sz="1400">
            <a:solidFill>
              <a:schemeClr val="tx1"/>
            </a:solidFill>
          </a:endParaRPr>
        </a:p>
      </dgm:t>
    </dgm:pt>
    <dgm:pt modelId="{08F93E25-A31F-4430-B5AB-144DC6F2E249}">
      <dgm:prSet custT="1"/>
      <dgm:spPr/>
      <dgm:t>
        <a:bodyPr/>
        <a:lstStyle/>
        <a:p>
          <a:pPr rtl="0"/>
          <a:r>
            <a:rPr lang="es-CR" sz="1400" dirty="0">
              <a:solidFill>
                <a:schemeClr val="tx1"/>
              </a:solidFill>
            </a:rPr>
            <a:t>Involucrar al estudiantado en su progreso de aprendizaje a través de datos de evaluación</a:t>
          </a:r>
          <a:endParaRPr lang="es-ES_tradnl" sz="1400" dirty="0">
            <a:solidFill>
              <a:schemeClr val="tx1"/>
            </a:solidFill>
          </a:endParaRPr>
        </a:p>
      </dgm:t>
    </dgm:pt>
    <dgm:pt modelId="{00A12CAB-E773-46C2-891A-AB05B49F35C1}" type="parTrans" cxnId="{7A88717B-67BC-486F-BDE5-74F9AA4EDF3D}">
      <dgm:prSet/>
      <dgm:spPr/>
      <dgm:t>
        <a:bodyPr/>
        <a:lstStyle/>
        <a:p>
          <a:endParaRPr lang="es-ES" sz="1400">
            <a:solidFill>
              <a:schemeClr val="tx1"/>
            </a:solidFill>
          </a:endParaRPr>
        </a:p>
      </dgm:t>
    </dgm:pt>
    <dgm:pt modelId="{5B407FAB-5AEB-47F0-9FA0-6E047A6FFCAB}" type="sibTrans" cxnId="{7A88717B-67BC-486F-BDE5-74F9AA4EDF3D}">
      <dgm:prSet/>
      <dgm:spPr/>
      <dgm:t>
        <a:bodyPr/>
        <a:lstStyle/>
        <a:p>
          <a:endParaRPr lang="es-ES" sz="1400">
            <a:solidFill>
              <a:schemeClr val="tx1"/>
            </a:solidFill>
          </a:endParaRPr>
        </a:p>
      </dgm:t>
    </dgm:pt>
    <dgm:pt modelId="{D37B9315-BBAE-4775-BFB4-BC28C6878222}">
      <dgm:prSet custT="1"/>
      <dgm:spPr/>
      <dgm:t>
        <a:bodyPr/>
        <a:lstStyle/>
        <a:p>
          <a:pPr rtl="0"/>
          <a:r>
            <a:rPr lang="es-CR" sz="1400" dirty="0">
              <a:solidFill>
                <a:schemeClr val="tx1"/>
              </a:solidFill>
            </a:rPr>
            <a:t>Usar y compartir rúbricas para aclarar las expectativas</a:t>
          </a:r>
          <a:endParaRPr lang="es-ES_tradnl" sz="1400" dirty="0">
            <a:solidFill>
              <a:schemeClr val="tx1"/>
            </a:solidFill>
          </a:endParaRPr>
        </a:p>
      </dgm:t>
    </dgm:pt>
    <dgm:pt modelId="{83801F16-5423-47BD-A95A-960E9CF75DEA}" type="parTrans" cxnId="{0CBA0928-1656-407B-978E-7B7D95A00673}">
      <dgm:prSet/>
      <dgm:spPr/>
      <dgm:t>
        <a:bodyPr/>
        <a:lstStyle/>
        <a:p>
          <a:endParaRPr lang="es-ES" sz="1400">
            <a:solidFill>
              <a:schemeClr val="tx1"/>
            </a:solidFill>
          </a:endParaRPr>
        </a:p>
      </dgm:t>
    </dgm:pt>
    <dgm:pt modelId="{EB02C760-BFF4-4ACF-A719-81002643490F}" type="sibTrans" cxnId="{0CBA0928-1656-407B-978E-7B7D95A00673}">
      <dgm:prSet/>
      <dgm:spPr/>
      <dgm:t>
        <a:bodyPr/>
        <a:lstStyle/>
        <a:p>
          <a:endParaRPr lang="es-ES" sz="1400">
            <a:solidFill>
              <a:schemeClr val="tx1"/>
            </a:solidFill>
          </a:endParaRPr>
        </a:p>
      </dgm:t>
    </dgm:pt>
    <dgm:pt modelId="{D803995D-086C-437F-BCE6-A7FFB808F3AA}">
      <dgm:prSet custT="1"/>
      <dgm:spPr/>
      <dgm:t>
        <a:bodyPr/>
        <a:lstStyle/>
        <a:p>
          <a:pPr rtl="0"/>
          <a:r>
            <a:rPr lang="es-CR" sz="1400" dirty="0">
              <a:solidFill>
                <a:schemeClr val="tx1"/>
              </a:solidFill>
            </a:rPr>
            <a:t>Apoyar la variabilidad del estudiantado a través de evaluaciones flexibles </a:t>
          </a:r>
          <a:endParaRPr lang="es-ES_tradnl" sz="1400" dirty="0">
            <a:solidFill>
              <a:schemeClr val="tx1"/>
            </a:solidFill>
          </a:endParaRPr>
        </a:p>
      </dgm:t>
    </dgm:pt>
    <dgm:pt modelId="{B59DADE7-8D73-4CF7-A2E2-45AD2D595372}" type="parTrans" cxnId="{A8EA32E6-891D-4C62-8966-E4329C5C8E64}">
      <dgm:prSet/>
      <dgm:spPr/>
      <dgm:t>
        <a:bodyPr/>
        <a:lstStyle/>
        <a:p>
          <a:endParaRPr lang="es-ES" sz="1400">
            <a:solidFill>
              <a:schemeClr val="tx1"/>
            </a:solidFill>
          </a:endParaRPr>
        </a:p>
      </dgm:t>
    </dgm:pt>
    <dgm:pt modelId="{D3D27EF8-AF84-40AF-AB7A-19BE487421FB}" type="sibTrans" cxnId="{A8EA32E6-891D-4C62-8966-E4329C5C8E64}">
      <dgm:prSet/>
      <dgm:spPr/>
      <dgm:t>
        <a:bodyPr/>
        <a:lstStyle/>
        <a:p>
          <a:endParaRPr lang="es-ES" sz="1400">
            <a:solidFill>
              <a:schemeClr val="tx1"/>
            </a:solidFill>
          </a:endParaRPr>
        </a:p>
      </dgm:t>
    </dgm:pt>
    <dgm:pt modelId="{E9FB180D-4EAE-400E-8B55-0FAAC9DB9F22}" type="pres">
      <dgm:prSet presAssocID="{381AA877-78B2-4DE3-BE74-FA999C61E930}" presName="CompostProcess" presStyleCnt="0">
        <dgm:presLayoutVars>
          <dgm:dir/>
          <dgm:resizeHandles val="exact"/>
        </dgm:presLayoutVars>
      </dgm:prSet>
      <dgm:spPr/>
    </dgm:pt>
    <dgm:pt modelId="{0105C8C3-B450-4B24-B0F8-9335A0B0AB86}" type="pres">
      <dgm:prSet presAssocID="{381AA877-78B2-4DE3-BE74-FA999C61E930}" presName="arrow" presStyleLbl="bgShp" presStyleIdx="0" presStyleCnt="1" custLinFactNeighborX="-439"/>
      <dgm:spPr/>
    </dgm:pt>
    <dgm:pt modelId="{3CCBB849-5BC0-4C6B-9546-0CF8425CC69B}" type="pres">
      <dgm:prSet presAssocID="{381AA877-78B2-4DE3-BE74-FA999C61E930}" presName="linearProcess" presStyleCnt="0"/>
      <dgm:spPr/>
    </dgm:pt>
    <dgm:pt modelId="{B43DA8A1-2AB6-470F-B165-8CFCA8D6A9A4}" type="pres">
      <dgm:prSet presAssocID="{953AD1C9-D138-4EC5-ABA9-34F10015BA0C}" presName="textNode" presStyleLbl="node1" presStyleIdx="0" presStyleCnt="5">
        <dgm:presLayoutVars>
          <dgm:bulletEnabled val="1"/>
        </dgm:presLayoutVars>
      </dgm:prSet>
      <dgm:spPr/>
    </dgm:pt>
    <dgm:pt modelId="{DEC0A572-F448-413F-8F97-72CE6F66C2A8}" type="pres">
      <dgm:prSet presAssocID="{D0ACA8F8-D724-426F-8E69-ABD3FFB5741B}" presName="sibTrans" presStyleCnt="0"/>
      <dgm:spPr/>
    </dgm:pt>
    <dgm:pt modelId="{864CAED4-50DF-4BC5-AE95-44E9590F9369}" type="pres">
      <dgm:prSet presAssocID="{AB232E26-D31E-40CA-97D8-D7EF3179ECC0}" presName="textNode" presStyleLbl="node1" presStyleIdx="1" presStyleCnt="5">
        <dgm:presLayoutVars>
          <dgm:bulletEnabled val="1"/>
        </dgm:presLayoutVars>
      </dgm:prSet>
      <dgm:spPr/>
    </dgm:pt>
    <dgm:pt modelId="{814DBBF8-CFA1-4E69-832C-A101FCCB5E41}" type="pres">
      <dgm:prSet presAssocID="{E23FA38F-7318-4E41-9BE8-E0CB0E20CDC9}" presName="sibTrans" presStyleCnt="0"/>
      <dgm:spPr/>
    </dgm:pt>
    <dgm:pt modelId="{2A4A6CFC-8E82-48C6-86C1-A20239673A8E}" type="pres">
      <dgm:prSet presAssocID="{14B59ED8-E3C2-4D7C-98D8-D9AACB73BAD7}" presName="textNode" presStyleLbl="node1" presStyleIdx="2" presStyleCnt="5">
        <dgm:presLayoutVars>
          <dgm:bulletEnabled val="1"/>
        </dgm:presLayoutVars>
      </dgm:prSet>
      <dgm:spPr/>
    </dgm:pt>
    <dgm:pt modelId="{531ADB8E-B898-46B3-93E5-3AB5AB380C33}" type="pres">
      <dgm:prSet presAssocID="{61526188-5B63-4761-A02A-0B1B91B4C8AF}" presName="sibTrans" presStyleCnt="0"/>
      <dgm:spPr/>
    </dgm:pt>
    <dgm:pt modelId="{9638CE24-807F-48F4-8B17-5B14C73003B8}" type="pres">
      <dgm:prSet presAssocID="{48B07091-BE57-4E72-9945-63A44EB6F28F}" presName="textNode" presStyleLbl="node1" presStyleIdx="3" presStyleCnt="5">
        <dgm:presLayoutVars>
          <dgm:bulletEnabled val="1"/>
        </dgm:presLayoutVars>
      </dgm:prSet>
      <dgm:spPr/>
    </dgm:pt>
    <dgm:pt modelId="{967B9378-0E3D-42E2-91D5-C25F888AAD3C}" type="pres">
      <dgm:prSet presAssocID="{C8DEC996-EE55-4695-A81C-67BEA771212A}" presName="sibTrans" presStyleCnt="0"/>
      <dgm:spPr/>
    </dgm:pt>
    <dgm:pt modelId="{753C6BAA-6499-429F-8FD6-339F86CA081B}" type="pres">
      <dgm:prSet presAssocID="{6C4D1FF1-6894-4F81-9DCE-278F2D0020A6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9E535800-835A-4D89-9C7F-765BD5241560}" type="presOf" srcId="{AB232E26-D31E-40CA-97D8-D7EF3179ECC0}" destId="{864CAED4-50DF-4BC5-AE95-44E9590F9369}" srcOrd="0" destOrd="0" presId="urn:microsoft.com/office/officeart/2005/8/layout/hProcess9"/>
    <dgm:cxn modelId="{6270A811-DB9C-445F-ADA1-1EF08336089C}" type="presOf" srcId="{953AD1C9-D138-4EC5-ABA9-34F10015BA0C}" destId="{B43DA8A1-2AB6-470F-B165-8CFCA8D6A9A4}" srcOrd="0" destOrd="0" presId="urn:microsoft.com/office/officeart/2005/8/layout/hProcess9"/>
    <dgm:cxn modelId="{0CBA0928-1656-407B-978E-7B7D95A00673}" srcId="{48B07091-BE57-4E72-9945-63A44EB6F28F}" destId="{D37B9315-BBAE-4775-BFB4-BC28C6878222}" srcOrd="0" destOrd="0" parTransId="{83801F16-5423-47BD-A95A-960E9CF75DEA}" sibTransId="{EB02C760-BFF4-4ACF-A719-81002643490F}"/>
    <dgm:cxn modelId="{E1666D2D-A3CF-41BC-A85B-7D42B93D65C6}" srcId="{381AA877-78B2-4DE3-BE74-FA999C61E930}" destId="{953AD1C9-D138-4EC5-ABA9-34F10015BA0C}" srcOrd="0" destOrd="0" parTransId="{CFD67F77-5DB9-4A23-AAF0-55E37DD7855C}" sibTransId="{D0ACA8F8-D724-426F-8E69-ABD3FFB5741B}"/>
    <dgm:cxn modelId="{FB0B2B37-3303-4B43-8734-59F6FD9F7448}" type="presOf" srcId="{AAC7F193-EABD-4E2F-AC4D-45D00D568A1D}" destId="{864CAED4-50DF-4BC5-AE95-44E9590F9369}" srcOrd="0" destOrd="1" presId="urn:microsoft.com/office/officeart/2005/8/layout/hProcess9"/>
    <dgm:cxn modelId="{C2AC2B5B-1FA6-4C2F-8D59-7A96AC9C6B9B}" srcId="{AB232E26-D31E-40CA-97D8-D7EF3179ECC0}" destId="{AAC7F193-EABD-4E2F-AC4D-45D00D568A1D}" srcOrd="0" destOrd="0" parTransId="{7C7EFBD2-25C3-41B0-B4AA-BA1A2667AD00}" sibTransId="{9B88B2EC-7BB2-4AEF-979D-3B8EFCE99DA6}"/>
    <dgm:cxn modelId="{6FAB0867-FA39-4540-9C90-107DBC54EEEE}" srcId="{381AA877-78B2-4DE3-BE74-FA999C61E930}" destId="{AB232E26-D31E-40CA-97D8-D7EF3179ECC0}" srcOrd="1" destOrd="0" parTransId="{4086F66A-47C8-4585-B824-464216A340D3}" sibTransId="{E23FA38F-7318-4E41-9BE8-E0CB0E20CDC9}"/>
    <dgm:cxn modelId="{293A9367-D7D8-455E-A553-99415E9C5671}" srcId="{381AA877-78B2-4DE3-BE74-FA999C61E930}" destId="{6C4D1FF1-6894-4F81-9DCE-278F2D0020A6}" srcOrd="4" destOrd="0" parTransId="{9D0334DA-9207-4B45-B463-7F9888472ED5}" sibTransId="{E08FA0F0-A97D-4C98-A6BC-94D11FCBB48E}"/>
    <dgm:cxn modelId="{7A88717B-67BC-486F-BDE5-74F9AA4EDF3D}" srcId="{14B59ED8-E3C2-4D7C-98D8-D9AACB73BAD7}" destId="{08F93E25-A31F-4430-B5AB-144DC6F2E249}" srcOrd="0" destOrd="0" parTransId="{00A12CAB-E773-46C2-891A-AB05B49F35C1}" sibTransId="{5B407FAB-5AEB-47F0-9FA0-6E047A6FFCAB}"/>
    <dgm:cxn modelId="{09397C88-87A6-4859-B7FE-9430FB57585C}" type="presOf" srcId="{08F93E25-A31F-4430-B5AB-144DC6F2E249}" destId="{2A4A6CFC-8E82-48C6-86C1-A20239673A8E}" srcOrd="0" destOrd="1" presId="urn:microsoft.com/office/officeart/2005/8/layout/hProcess9"/>
    <dgm:cxn modelId="{8CE6858A-3214-4BD9-AB49-2216BAE3A61D}" srcId="{381AA877-78B2-4DE3-BE74-FA999C61E930}" destId="{14B59ED8-E3C2-4D7C-98D8-D9AACB73BAD7}" srcOrd="2" destOrd="0" parTransId="{5DFDB315-02B2-4B57-B00B-805C97C04D7E}" sibTransId="{61526188-5B63-4761-A02A-0B1B91B4C8AF}"/>
    <dgm:cxn modelId="{DE2C52A4-2545-4A8D-AE66-1B08B31E40FA}" srcId="{381AA877-78B2-4DE3-BE74-FA999C61E930}" destId="{48B07091-BE57-4E72-9945-63A44EB6F28F}" srcOrd="3" destOrd="0" parTransId="{47F77480-B203-487E-9F92-146071341076}" sibTransId="{C8DEC996-EE55-4695-A81C-67BEA771212A}"/>
    <dgm:cxn modelId="{81806AA8-59C4-4D10-8D82-696CDA2FD394}" type="presOf" srcId="{D37B9315-BBAE-4775-BFB4-BC28C6878222}" destId="{9638CE24-807F-48F4-8B17-5B14C73003B8}" srcOrd="0" destOrd="1" presId="urn:microsoft.com/office/officeart/2005/8/layout/hProcess9"/>
    <dgm:cxn modelId="{3FB843AA-05CA-4DFB-81DC-480C4B945736}" type="presOf" srcId="{48B07091-BE57-4E72-9945-63A44EB6F28F}" destId="{9638CE24-807F-48F4-8B17-5B14C73003B8}" srcOrd="0" destOrd="0" presId="urn:microsoft.com/office/officeart/2005/8/layout/hProcess9"/>
    <dgm:cxn modelId="{7DEEABC8-D7A2-49E9-9C8F-23893B6B6D36}" type="presOf" srcId="{D803995D-086C-437F-BCE6-A7FFB808F3AA}" destId="{753C6BAA-6499-429F-8FD6-339F86CA081B}" srcOrd="0" destOrd="1" presId="urn:microsoft.com/office/officeart/2005/8/layout/hProcess9"/>
    <dgm:cxn modelId="{286937CD-9F32-4F2C-973B-04CF243BCAC3}" type="presOf" srcId="{381AA877-78B2-4DE3-BE74-FA999C61E930}" destId="{E9FB180D-4EAE-400E-8B55-0FAAC9DB9F22}" srcOrd="0" destOrd="0" presId="urn:microsoft.com/office/officeart/2005/8/layout/hProcess9"/>
    <dgm:cxn modelId="{3AEC59D1-B5C6-41A1-975F-7EAC5069AEC8}" srcId="{953AD1C9-D138-4EC5-ABA9-34F10015BA0C}" destId="{6676EE48-76B3-4430-9E13-7702FEB9FFE5}" srcOrd="0" destOrd="0" parTransId="{2E195281-6C21-4760-A6A0-8255CB4FF8DE}" sibTransId="{D1D89878-A770-4D5D-BFF5-6C0981865ABC}"/>
    <dgm:cxn modelId="{A8EA32E6-891D-4C62-8966-E4329C5C8E64}" srcId="{6C4D1FF1-6894-4F81-9DCE-278F2D0020A6}" destId="{D803995D-086C-437F-BCE6-A7FFB808F3AA}" srcOrd="0" destOrd="0" parTransId="{B59DADE7-8D73-4CF7-A2E2-45AD2D595372}" sibTransId="{D3D27EF8-AF84-40AF-AB7A-19BE487421FB}"/>
    <dgm:cxn modelId="{D233D6F7-C322-4D59-815E-C9462A3B4BD2}" type="presOf" srcId="{14B59ED8-E3C2-4D7C-98D8-D9AACB73BAD7}" destId="{2A4A6CFC-8E82-48C6-86C1-A20239673A8E}" srcOrd="0" destOrd="0" presId="urn:microsoft.com/office/officeart/2005/8/layout/hProcess9"/>
    <dgm:cxn modelId="{E1C336FE-2932-4167-A220-48558E39382B}" type="presOf" srcId="{6C4D1FF1-6894-4F81-9DCE-278F2D0020A6}" destId="{753C6BAA-6499-429F-8FD6-339F86CA081B}" srcOrd="0" destOrd="0" presId="urn:microsoft.com/office/officeart/2005/8/layout/hProcess9"/>
    <dgm:cxn modelId="{C0F948FE-4641-494E-820A-574E9C1C9F35}" type="presOf" srcId="{6676EE48-76B3-4430-9E13-7702FEB9FFE5}" destId="{B43DA8A1-2AB6-470F-B165-8CFCA8D6A9A4}" srcOrd="0" destOrd="1" presId="urn:microsoft.com/office/officeart/2005/8/layout/hProcess9"/>
    <dgm:cxn modelId="{D2856006-3944-4C1A-99CB-10A77941C160}" type="presParOf" srcId="{E9FB180D-4EAE-400E-8B55-0FAAC9DB9F22}" destId="{0105C8C3-B450-4B24-B0F8-9335A0B0AB86}" srcOrd="0" destOrd="0" presId="urn:microsoft.com/office/officeart/2005/8/layout/hProcess9"/>
    <dgm:cxn modelId="{F2D34411-008A-4551-8FF5-31841C1EC29E}" type="presParOf" srcId="{E9FB180D-4EAE-400E-8B55-0FAAC9DB9F22}" destId="{3CCBB849-5BC0-4C6B-9546-0CF8425CC69B}" srcOrd="1" destOrd="0" presId="urn:microsoft.com/office/officeart/2005/8/layout/hProcess9"/>
    <dgm:cxn modelId="{629267D2-447A-4384-BB0F-3C46F7FAD98B}" type="presParOf" srcId="{3CCBB849-5BC0-4C6B-9546-0CF8425CC69B}" destId="{B43DA8A1-2AB6-470F-B165-8CFCA8D6A9A4}" srcOrd="0" destOrd="0" presId="urn:microsoft.com/office/officeart/2005/8/layout/hProcess9"/>
    <dgm:cxn modelId="{3D948B9B-029B-441A-927C-C0B46E8889C7}" type="presParOf" srcId="{3CCBB849-5BC0-4C6B-9546-0CF8425CC69B}" destId="{DEC0A572-F448-413F-8F97-72CE6F66C2A8}" srcOrd="1" destOrd="0" presId="urn:microsoft.com/office/officeart/2005/8/layout/hProcess9"/>
    <dgm:cxn modelId="{38873F05-1E0F-410F-A74B-0A559EB840A8}" type="presParOf" srcId="{3CCBB849-5BC0-4C6B-9546-0CF8425CC69B}" destId="{864CAED4-50DF-4BC5-AE95-44E9590F9369}" srcOrd="2" destOrd="0" presId="urn:microsoft.com/office/officeart/2005/8/layout/hProcess9"/>
    <dgm:cxn modelId="{F29ED75E-6540-4178-96BC-6274C935A56D}" type="presParOf" srcId="{3CCBB849-5BC0-4C6B-9546-0CF8425CC69B}" destId="{814DBBF8-CFA1-4E69-832C-A101FCCB5E41}" srcOrd="3" destOrd="0" presId="urn:microsoft.com/office/officeart/2005/8/layout/hProcess9"/>
    <dgm:cxn modelId="{5BD7A025-776B-4CE4-96EC-4CB3D85870AB}" type="presParOf" srcId="{3CCBB849-5BC0-4C6B-9546-0CF8425CC69B}" destId="{2A4A6CFC-8E82-48C6-86C1-A20239673A8E}" srcOrd="4" destOrd="0" presId="urn:microsoft.com/office/officeart/2005/8/layout/hProcess9"/>
    <dgm:cxn modelId="{73FF191D-DBD7-4CD8-8B36-D4489F57C7EC}" type="presParOf" srcId="{3CCBB849-5BC0-4C6B-9546-0CF8425CC69B}" destId="{531ADB8E-B898-46B3-93E5-3AB5AB380C33}" srcOrd="5" destOrd="0" presId="urn:microsoft.com/office/officeart/2005/8/layout/hProcess9"/>
    <dgm:cxn modelId="{3FE8E5F0-9FD1-4EBC-8152-F6AF32E297BA}" type="presParOf" srcId="{3CCBB849-5BC0-4C6B-9546-0CF8425CC69B}" destId="{9638CE24-807F-48F4-8B17-5B14C73003B8}" srcOrd="6" destOrd="0" presId="urn:microsoft.com/office/officeart/2005/8/layout/hProcess9"/>
    <dgm:cxn modelId="{FE5277A9-12D4-44C1-B178-6031487FBA35}" type="presParOf" srcId="{3CCBB849-5BC0-4C6B-9546-0CF8425CC69B}" destId="{967B9378-0E3D-42E2-91D5-C25F888AAD3C}" srcOrd="7" destOrd="0" presId="urn:microsoft.com/office/officeart/2005/8/layout/hProcess9"/>
    <dgm:cxn modelId="{932DD395-298F-4D8E-B39A-17EDA4CEF46C}" type="presParOf" srcId="{3CCBB849-5BC0-4C6B-9546-0CF8425CC69B}" destId="{753C6BAA-6499-429F-8FD6-339F86CA081B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D6C8222-A370-4398-8CF1-708EBC942008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4CAD0F58-AD2A-4139-9A20-4DA0C5E2022F}">
      <dgm:prSet custT="1"/>
      <dgm:spPr/>
      <dgm:t>
        <a:bodyPr/>
        <a:lstStyle/>
        <a:p>
          <a:pPr rtl="0"/>
          <a:r>
            <a:rPr lang="es-CR" sz="1400" b="1">
              <a:solidFill>
                <a:schemeClr val="tx1"/>
              </a:solidFill>
            </a:rPr>
            <a:t>6</a:t>
          </a:r>
          <a:endParaRPr lang="es-ES_tradnl" sz="1400" b="1" dirty="0">
            <a:solidFill>
              <a:schemeClr val="tx1"/>
            </a:solidFill>
          </a:endParaRPr>
        </a:p>
      </dgm:t>
    </dgm:pt>
    <dgm:pt modelId="{DFBBB0B7-1762-46CA-B11C-28DDEFAAB3D5}" type="parTrans" cxnId="{1C1610C9-30BB-4882-A0F4-AF49C2281512}">
      <dgm:prSet/>
      <dgm:spPr/>
      <dgm:t>
        <a:bodyPr/>
        <a:lstStyle/>
        <a:p>
          <a:endParaRPr lang="es-ES_tradnl" sz="1400">
            <a:solidFill>
              <a:schemeClr val="tx1"/>
            </a:solidFill>
          </a:endParaRPr>
        </a:p>
      </dgm:t>
    </dgm:pt>
    <dgm:pt modelId="{415A4972-A29B-496D-879D-6E8B0CC7A4DA}" type="sibTrans" cxnId="{1C1610C9-30BB-4882-A0F4-AF49C2281512}">
      <dgm:prSet/>
      <dgm:spPr/>
      <dgm:t>
        <a:bodyPr/>
        <a:lstStyle/>
        <a:p>
          <a:endParaRPr lang="es-ES_tradnl" sz="1400">
            <a:solidFill>
              <a:schemeClr val="tx1"/>
            </a:solidFill>
          </a:endParaRPr>
        </a:p>
      </dgm:t>
    </dgm:pt>
    <dgm:pt modelId="{48C17C91-1068-440D-A928-80D80675E769}">
      <dgm:prSet custT="1"/>
      <dgm:spPr/>
      <dgm:t>
        <a:bodyPr/>
        <a:lstStyle/>
        <a:p>
          <a:pPr rtl="0"/>
          <a:r>
            <a:rPr lang="es-CR" sz="1400" b="1">
              <a:solidFill>
                <a:schemeClr val="tx1"/>
              </a:solidFill>
            </a:rPr>
            <a:t>7</a:t>
          </a:r>
          <a:endParaRPr lang="es-ES_tradnl" sz="1400" b="1" dirty="0">
            <a:solidFill>
              <a:schemeClr val="tx1"/>
            </a:solidFill>
          </a:endParaRPr>
        </a:p>
      </dgm:t>
    </dgm:pt>
    <dgm:pt modelId="{91F6F8BF-BE0E-432F-B016-5BEAE76E46B6}" type="parTrans" cxnId="{79A871C3-790C-4E99-8BB0-9F4313F38658}">
      <dgm:prSet/>
      <dgm:spPr/>
      <dgm:t>
        <a:bodyPr/>
        <a:lstStyle/>
        <a:p>
          <a:endParaRPr lang="es-ES_tradnl" sz="1400">
            <a:solidFill>
              <a:schemeClr val="tx1"/>
            </a:solidFill>
          </a:endParaRPr>
        </a:p>
      </dgm:t>
    </dgm:pt>
    <dgm:pt modelId="{49E77716-EEF7-48B0-AEFA-328D2FC6ADE0}" type="sibTrans" cxnId="{79A871C3-790C-4E99-8BB0-9F4313F38658}">
      <dgm:prSet/>
      <dgm:spPr/>
      <dgm:t>
        <a:bodyPr/>
        <a:lstStyle/>
        <a:p>
          <a:endParaRPr lang="es-ES_tradnl" sz="1400">
            <a:solidFill>
              <a:schemeClr val="tx1"/>
            </a:solidFill>
          </a:endParaRPr>
        </a:p>
      </dgm:t>
    </dgm:pt>
    <dgm:pt modelId="{BF8739E1-0408-47FA-B724-A7E29DBBCB4B}">
      <dgm:prSet custT="1"/>
      <dgm:spPr/>
      <dgm:t>
        <a:bodyPr/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400" b="1" kern="1200">
              <a:solidFill>
                <a:schemeClr val="tx1"/>
              </a:solidFill>
              <a:latin typeface="Calibri"/>
              <a:ea typeface="+mn-ea"/>
              <a:cs typeface="+mn-cs"/>
            </a:rPr>
            <a:t>8</a:t>
          </a:r>
          <a:endParaRPr lang="es-ES_tradnl" sz="1400" b="1" kern="1200" dirty="0">
            <a:solidFill>
              <a:schemeClr val="tx1"/>
            </a:solidFill>
            <a:latin typeface="Calibri"/>
            <a:ea typeface="+mn-ea"/>
            <a:cs typeface="+mn-cs"/>
          </a:endParaRPr>
        </a:p>
      </dgm:t>
    </dgm:pt>
    <dgm:pt modelId="{280992F1-0B81-47AC-B102-B3D770574C21}" type="parTrans" cxnId="{D4013FCF-8067-41BB-8724-02C7ACB3D493}">
      <dgm:prSet/>
      <dgm:spPr/>
      <dgm:t>
        <a:bodyPr/>
        <a:lstStyle/>
        <a:p>
          <a:endParaRPr lang="es-ES_tradnl" sz="1400">
            <a:solidFill>
              <a:schemeClr val="tx1"/>
            </a:solidFill>
          </a:endParaRPr>
        </a:p>
      </dgm:t>
    </dgm:pt>
    <dgm:pt modelId="{BA2935E8-56E0-47B4-8566-194288877CDB}" type="sibTrans" cxnId="{D4013FCF-8067-41BB-8724-02C7ACB3D493}">
      <dgm:prSet/>
      <dgm:spPr/>
      <dgm:t>
        <a:bodyPr/>
        <a:lstStyle/>
        <a:p>
          <a:endParaRPr lang="es-ES_tradnl" sz="1400">
            <a:solidFill>
              <a:schemeClr val="tx1"/>
            </a:solidFill>
          </a:endParaRPr>
        </a:p>
      </dgm:t>
    </dgm:pt>
    <dgm:pt modelId="{6B8EDD3A-CD05-44AF-8EBF-A70651B1395C}">
      <dgm:prSet custT="1"/>
      <dgm:spPr/>
      <dgm:t>
        <a:bodyPr/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400" b="1" kern="1200">
              <a:solidFill>
                <a:schemeClr val="tx1"/>
              </a:solidFill>
              <a:latin typeface="Calibri"/>
              <a:ea typeface="+mn-ea"/>
              <a:cs typeface="+mn-cs"/>
            </a:rPr>
            <a:t>9</a:t>
          </a:r>
          <a:endParaRPr lang="es-ES_tradnl" sz="1400" b="1" kern="1200" dirty="0">
            <a:solidFill>
              <a:schemeClr val="tx1"/>
            </a:solidFill>
            <a:latin typeface="Calibri"/>
            <a:ea typeface="+mn-ea"/>
            <a:cs typeface="+mn-cs"/>
          </a:endParaRPr>
        </a:p>
      </dgm:t>
    </dgm:pt>
    <dgm:pt modelId="{3D90F326-EAF3-48FC-9FE6-E265BF76EB22}" type="parTrans" cxnId="{749FC85F-BFFB-4D04-A3C2-A8F89F08A82C}">
      <dgm:prSet/>
      <dgm:spPr/>
      <dgm:t>
        <a:bodyPr/>
        <a:lstStyle/>
        <a:p>
          <a:endParaRPr lang="es-ES_tradnl" sz="1400">
            <a:solidFill>
              <a:schemeClr val="tx1"/>
            </a:solidFill>
          </a:endParaRPr>
        </a:p>
      </dgm:t>
    </dgm:pt>
    <dgm:pt modelId="{99188A82-6A0C-4737-9BB4-ACDDA41C4162}" type="sibTrans" cxnId="{749FC85F-BFFB-4D04-A3C2-A8F89F08A82C}">
      <dgm:prSet/>
      <dgm:spPr/>
      <dgm:t>
        <a:bodyPr/>
        <a:lstStyle/>
        <a:p>
          <a:endParaRPr lang="es-ES_tradnl" sz="1400">
            <a:solidFill>
              <a:schemeClr val="tx1"/>
            </a:solidFill>
          </a:endParaRPr>
        </a:p>
      </dgm:t>
    </dgm:pt>
    <dgm:pt modelId="{07BC9837-D9A4-49C6-B269-928142CCB5AC}">
      <dgm:prSet custT="1"/>
      <dgm:spPr/>
      <dgm:t>
        <a:bodyPr/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400" b="1" kern="1200">
              <a:solidFill>
                <a:schemeClr val="tx1"/>
              </a:solidFill>
              <a:latin typeface="Calibri"/>
              <a:ea typeface="+mn-ea"/>
              <a:cs typeface="+mn-cs"/>
            </a:rPr>
            <a:t>10</a:t>
          </a:r>
          <a:endParaRPr lang="es-ES_tradnl" sz="1400" b="1" kern="1200" dirty="0">
            <a:solidFill>
              <a:schemeClr val="tx1"/>
            </a:solidFill>
            <a:latin typeface="Calibri"/>
            <a:ea typeface="+mn-ea"/>
            <a:cs typeface="+mn-cs"/>
          </a:endParaRPr>
        </a:p>
      </dgm:t>
    </dgm:pt>
    <dgm:pt modelId="{55A4E05E-CC37-4798-A7EF-5DD070350595}" type="parTrans" cxnId="{5EE63E8C-EDEF-47BC-AFDD-6A2A82D805DB}">
      <dgm:prSet/>
      <dgm:spPr/>
      <dgm:t>
        <a:bodyPr/>
        <a:lstStyle/>
        <a:p>
          <a:endParaRPr lang="es-ES_tradnl" sz="1400">
            <a:solidFill>
              <a:schemeClr val="tx1"/>
            </a:solidFill>
          </a:endParaRPr>
        </a:p>
      </dgm:t>
    </dgm:pt>
    <dgm:pt modelId="{D7F13EC1-6D94-491C-AD19-BF16A4293CA8}" type="sibTrans" cxnId="{5EE63E8C-EDEF-47BC-AFDD-6A2A82D805DB}">
      <dgm:prSet/>
      <dgm:spPr/>
      <dgm:t>
        <a:bodyPr/>
        <a:lstStyle/>
        <a:p>
          <a:endParaRPr lang="es-ES_tradnl" sz="1400">
            <a:solidFill>
              <a:schemeClr val="tx1"/>
            </a:solidFill>
          </a:endParaRPr>
        </a:p>
      </dgm:t>
    </dgm:pt>
    <dgm:pt modelId="{BB3F3B66-45E7-4EBC-8FA0-6493BB5EC07B}">
      <dgm:prSet custT="1"/>
      <dgm:spPr/>
      <dgm:t>
        <a:bodyPr/>
        <a:lstStyle/>
        <a:p>
          <a:pPr rtl="0"/>
          <a:r>
            <a:rPr lang="es-CR" sz="1400">
              <a:solidFill>
                <a:schemeClr val="tx1"/>
              </a:solidFill>
            </a:rPr>
            <a:t>Eliminar barreras innecesarias en las evaluaciones</a:t>
          </a:r>
          <a:endParaRPr lang="es-ES_tradnl" sz="1400" dirty="0">
            <a:solidFill>
              <a:schemeClr val="tx1"/>
            </a:solidFill>
          </a:endParaRPr>
        </a:p>
      </dgm:t>
    </dgm:pt>
    <dgm:pt modelId="{2D797BF4-F28E-4BAF-B8EB-9BDCCE678451}" type="parTrans" cxnId="{FD8BB904-4787-4359-AFCC-63B27439381D}">
      <dgm:prSet/>
      <dgm:spPr/>
      <dgm:t>
        <a:bodyPr/>
        <a:lstStyle/>
        <a:p>
          <a:endParaRPr lang="es-ES" sz="1400">
            <a:solidFill>
              <a:schemeClr val="tx1"/>
            </a:solidFill>
          </a:endParaRPr>
        </a:p>
      </dgm:t>
    </dgm:pt>
    <dgm:pt modelId="{2EEDB645-D153-4132-AB5A-D19F6501E665}" type="sibTrans" cxnId="{FD8BB904-4787-4359-AFCC-63B27439381D}">
      <dgm:prSet/>
      <dgm:spPr/>
      <dgm:t>
        <a:bodyPr/>
        <a:lstStyle/>
        <a:p>
          <a:endParaRPr lang="es-ES" sz="1400">
            <a:solidFill>
              <a:schemeClr val="tx1"/>
            </a:solidFill>
          </a:endParaRPr>
        </a:p>
      </dgm:t>
    </dgm:pt>
    <dgm:pt modelId="{A60B1C75-7BFF-435D-84A1-D1FB3B09EECF}">
      <dgm:prSet custT="1"/>
      <dgm:spPr/>
      <dgm:t>
        <a:bodyPr/>
        <a:lstStyle/>
        <a:p>
          <a:pPr rtl="0"/>
          <a:r>
            <a:rPr lang="es-CR" sz="1400" dirty="0">
              <a:solidFill>
                <a:schemeClr val="tx1"/>
              </a:solidFill>
            </a:rPr>
            <a:t>Incluir evaluaciones formativas frecuentes</a:t>
          </a:r>
          <a:endParaRPr lang="es-ES_tradnl" sz="1400" dirty="0">
            <a:solidFill>
              <a:schemeClr val="tx1"/>
            </a:solidFill>
          </a:endParaRPr>
        </a:p>
      </dgm:t>
    </dgm:pt>
    <dgm:pt modelId="{5E07F522-D0B4-4C11-8D2B-4F241C05C118}" type="parTrans" cxnId="{2B2246C0-0A7E-4D80-AD83-AFED483FBD35}">
      <dgm:prSet/>
      <dgm:spPr/>
      <dgm:t>
        <a:bodyPr/>
        <a:lstStyle/>
        <a:p>
          <a:endParaRPr lang="es-ES" sz="1400">
            <a:solidFill>
              <a:schemeClr val="tx1"/>
            </a:solidFill>
          </a:endParaRPr>
        </a:p>
      </dgm:t>
    </dgm:pt>
    <dgm:pt modelId="{5D82BD12-C622-44BA-992A-C184FEFE02CB}" type="sibTrans" cxnId="{2B2246C0-0A7E-4D80-AD83-AFED483FBD35}">
      <dgm:prSet/>
      <dgm:spPr/>
      <dgm:t>
        <a:bodyPr/>
        <a:lstStyle/>
        <a:p>
          <a:endParaRPr lang="es-ES" sz="1400">
            <a:solidFill>
              <a:schemeClr val="tx1"/>
            </a:solidFill>
          </a:endParaRPr>
        </a:p>
      </dgm:t>
    </dgm:pt>
    <dgm:pt modelId="{6E92842C-68DC-46B3-9B38-F92992437442}">
      <dgm:prSet custT="1"/>
      <dgm:spPr/>
      <dgm:t>
        <a:bodyPr/>
        <a:lstStyle/>
        <a:p>
          <a:pPr marL="114300" lvl="1" indent="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s-CR" sz="1400" kern="1200" dirty="0">
              <a:solidFill>
                <a:schemeClr val="tx1"/>
              </a:solidFill>
            </a:rPr>
            <a:t>Evaluar la participación así como los conocimientos de contenido</a:t>
          </a:r>
          <a:endParaRPr lang="es-ES_tradnl" sz="1400" kern="1200" dirty="0">
            <a:solidFill>
              <a:schemeClr val="tx1"/>
            </a:solidFill>
          </a:endParaRPr>
        </a:p>
      </dgm:t>
    </dgm:pt>
    <dgm:pt modelId="{178CF576-46A7-4482-990D-F72294523B40}" type="parTrans" cxnId="{9475FAF8-B143-4F5F-A679-83AA754D2A79}">
      <dgm:prSet/>
      <dgm:spPr/>
      <dgm:t>
        <a:bodyPr/>
        <a:lstStyle/>
        <a:p>
          <a:endParaRPr lang="es-ES" sz="1400">
            <a:solidFill>
              <a:schemeClr val="tx1"/>
            </a:solidFill>
          </a:endParaRPr>
        </a:p>
      </dgm:t>
    </dgm:pt>
    <dgm:pt modelId="{656A8998-0EF3-4496-8AD8-0CE65CEB30D1}" type="sibTrans" cxnId="{9475FAF8-B143-4F5F-A679-83AA754D2A79}">
      <dgm:prSet/>
      <dgm:spPr/>
      <dgm:t>
        <a:bodyPr/>
        <a:lstStyle/>
        <a:p>
          <a:endParaRPr lang="es-ES" sz="1400">
            <a:solidFill>
              <a:schemeClr val="tx1"/>
            </a:solidFill>
          </a:endParaRPr>
        </a:p>
      </dgm:t>
    </dgm:pt>
    <dgm:pt modelId="{7939BA66-5962-48F8-85C3-61AA2C4BEE5C}">
      <dgm:prSet custT="1"/>
      <dgm:spPr/>
      <dgm:t>
        <a:bodyPr/>
        <a:lstStyle/>
        <a:p>
          <a:pPr marL="114300" lvl="1" indent="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s-CR" sz="1400" kern="1200" dirty="0">
              <a:solidFill>
                <a:schemeClr val="tx1"/>
              </a:solidFill>
            </a:rPr>
            <a:t>Ofrecer oportunidades auténticas para evaluar</a:t>
          </a:r>
          <a:endParaRPr lang="es-ES_tradnl" sz="1400" kern="1200" dirty="0">
            <a:solidFill>
              <a:schemeClr val="tx1"/>
            </a:solidFill>
          </a:endParaRPr>
        </a:p>
      </dgm:t>
    </dgm:pt>
    <dgm:pt modelId="{BDA85DC6-35AD-43B7-A42B-DB9E02EF66AA}" type="parTrans" cxnId="{AE25E720-6495-41BA-9515-DA43947D1E7C}">
      <dgm:prSet/>
      <dgm:spPr/>
      <dgm:t>
        <a:bodyPr/>
        <a:lstStyle/>
        <a:p>
          <a:endParaRPr lang="es-ES" sz="1400">
            <a:solidFill>
              <a:schemeClr val="tx1"/>
            </a:solidFill>
          </a:endParaRPr>
        </a:p>
      </dgm:t>
    </dgm:pt>
    <dgm:pt modelId="{E9ECF4F8-FA83-47CB-8311-2B194DA78171}" type="sibTrans" cxnId="{AE25E720-6495-41BA-9515-DA43947D1E7C}">
      <dgm:prSet/>
      <dgm:spPr/>
      <dgm:t>
        <a:bodyPr/>
        <a:lstStyle/>
        <a:p>
          <a:endParaRPr lang="es-ES" sz="1400">
            <a:solidFill>
              <a:schemeClr val="tx1"/>
            </a:solidFill>
          </a:endParaRPr>
        </a:p>
      </dgm:t>
    </dgm:pt>
    <dgm:pt modelId="{F0132601-DFF0-41C6-A44D-131BE6A6C5B5}">
      <dgm:prSet custT="1"/>
      <dgm:spPr/>
      <dgm:t>
        <a:bodyPr/>
        <a:lstStyle/>
        <a:p>
          <a:pPr marL="114300" lvl="1" indent="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s-CR" sz="1400" kern="1200" dirty="0">
              <a:solidFill>
                <a:schemeClr val="tx1"/>
              </a:solidFill>
            </a:rPr>
            <a:t>Alinear las evaluaciones con los objetivos o competencias  </a:t>
          </a:r>
          <a:endParaRPr lang="es-ES_tradnl" sz="1400" kern="1200" dirty="0">
            <a:solidFill>
              <a:schemeClr val="tx1"/>
            </a:solidFill>
          </a:endParaRPr>
        </a:p>
      </dgm:t>
    </dgm:pt>
    <dgm:pt modelId="{D1D542FC-6252-41B8-860A-1D7E1B5F141D}" type="parTrans" cxnId="{6E928A88-6758-4803-BC8B-78253610C370}">
      <dgm:prSet/>
      <dgm:spPr/>
      <dgm:t>
        <a:bodyPr/>
        <a:lstStyle/>
        <a:p>
          <a:endParaRPr lang="es-ES" sz="1400">
            <a:solidFill>
              <a:schemeClr val="tx1"/>
            </a:solidFill>
          </a:endParaRPr>
        </a:p>
      </dgm:t>
    </dgm:pt>
    <dgm:pt modelId="{7392F1F6-F63C-4B17-BA3B-1F2390B4E1D2}" type="sibTrans" cxnId="{6E928A88-6758-4803-BC8B-78253610C370}">
      <dgm:prSet/>
      <dgm:spPr/>
      <dgm:t>
        <a:bodyPr/>
        <a:lstStyle/>
        <a:p>
          <a:endParaRPr lang="es-ES" sz="1400">
            <a:solidFill>
              <a:schemeClr val="tx1"/>
            </a:solidFill>
          </a:endParaRPr>
        </a:p>
      </dgm:t>
    </dgm:pt>
    <dgm:pt modelId="{D62012C8-A2E9-4BCF-8534-E588D4A57EEE}" type="pres">
      <dgm:prSet presAssocID="{ED6C8222-A370-4398-8CF1-708EBC942008}" presName="CompostProcess" presStyleCnt="0">
        <dgm:presLayoutVars>
          <dgm:dir/>
          <dgm:resizeHandles val="exact"/>
        </dgm:presLayoutVars>
      </dgm:prSet>
      <dgm:spPr/>
    </dgm:pt>
    <dgm:pt modelId="{D1BFC75A-2828-45BF-B572-2F0E787FCE9A}" type="pres">
      <dgm:prSet presAssocID="{ED6C8222-A370-4398-8CF1-708EBC942008}" presName="arrow" presStyleLbl="bgShp" presStyleIdx="0" presStyleCnt="1"/>
      <dgm:spPr/>
    </dgm:pt>
    <dgm:pt modelId="{2BCC91F0-A9DF-49C9-A092-8B180D7350B9}" type="pres">
      <dgm:prSet presAssocID="{ED6C8222-A370-4398-8CF1-708EBC942008}" presName="linearProcess" presStyleCnt="0"/>
      <dgm:spPr/>
    </dgm:pt>
    <dgm:pt modelId="{FC94840E-D0B0-4FDB-84A8-A7C7044649D2}" type="pres">
      <dgm:prSet presAssocID="{4CAD0F58-AD2A-4139-9A20-4DA0C5E2022F}" presName="textNode" presStyleLbl="node1" presStyleIdx="0" presStyleCnt="5">
        <dgm:presLayoutVars>
          <dgm:bulletEnabled val="1"/>
        </dgm:presLayoutVars>
      </dgm:prSet>
      <dgm:spPr/>
    </dgm:pt>
    <dgm:pt modelId="{D9D1324C-A4AE-4B89-B359-4BD49722E4D5}" type="pres">
      <dgm:prSet presAssocID="{415A4972-A29B-496D-879D-6E8B0CC7A4DA}" presName="sibTrans" presStyleCnt="0"/>
      <dgm:spPr/>
    </dgm:pt>
    <dgm:pt modelId="{0792074E-A58F-4305-8DFE-EC4E24E7A1FB}" type="pres">
      <dgm:prSet presAssocID="{48C17C91-1068-440D-A928-80D80675E769}" presName="textNode" presStyleLbl="node1" presStyleIdx="1" presStyleCnt="5">
        <dgm:presLayoutVars>
          <dgm:bulletEnabled val="1"/>
        </dgm:presLayoutVars>
      </dgm:prSet>
      <dgm:spPr/>
    </dgm:pt>
    <dgm:pt modelId="{B912BD57-656E-40E3-83CF-CE9161ED358E}" type="pres">
      <dgm:prSet presAssocID="{49E77716-EEF7-48B0-AEFA-328D2FC6ADE0}" presName="sibTrans" presStyleCnt="0"/>
      <dgm:spPr/>
    </dgm:pt>
    <dgm:pt modelId="{F78223D4-4B1D-41F8-B1E1-FC8B76F81CB3}" type="pres">
      <dgm:prSet presAssocID="{BF8739E1-0408-47FA-B724-A7E29DBBCB4B}" presName="textNode" presStyleLbl="node1" presStyleIdx="2" presStyleCnt="5" custScaleX="114391" custScaleY="111134">
        <dgm:presLayoutVars>
          <dgm:bulletEnabled val="1"/>
        </dgm:presLayoutVars>
      </dgm:prSet>
      <dgm:spPr/>
    </dgm:pt>
    <dgm:pt modelId="{04B6A8C8-425D-4A50-BDE9-FEC619CE4B83}" type="pres">
      <dgm:prSet presAssocID="{BA2935E8-56E0-47B4-8566-194288877CDB}" presName="sibTrans" presStyleCnt="0"/>
      <dgm:spPr/>
    </dgm:pt>
    <dgm:pt modelId="{41E85B2F-603A-403F-9FEA-422200570C74}" type="pres">
      <dgm:prSet presAssocID="{6B8EDD3A-CD05-44AF-8EBF-A70651B1395C}" presName="textNode" presStyleLbl="node1" presStyleIdx="3" presStyleCnt="5" custScaleX="109188" custLinFactNeighborX="4996" custLinFactNeighborY="1667">
        <dgm:presLayoutVars>
          <dgm:bulletEnabled val="1"/>
        </dgm:presLayoutVars>
      </dgm:prSet>
      <dgm:spPr/>
    </dgm:pt>
    <dgm:pt modelId="{75B4E1EC-BAA5-4AB8-8FF3-154CEB026513}" type="pres">
      <dgm:prSet presAssocID="{99188A82-6A0C-4737-9BB4-ACDDA41C4162}" presName="sibTrans" presStyleCnt="0"/>
      <dgm:spPr/>
    </dgm:pt>
    <dgm:pt modelId="{1FB652F6-0945-42F2-8FBD-2E31FD6E08D4}" type="pres">
      <dgm:prSet presAssocID="{07BC9837-D9A4-49C6-B269-928142CCB5AC}" presName="textNode" presStyleLbl="node1" presStyleIdx="4" presStyleCnt="5" custScaleX="103723">
        <dgm:presLayoutVars>
          <dgm:bulletEnabled val="1"/>
        </dgm:presLayoutVars>
      </dgm:prSet>
      <dgm:spPr/>
    </dgm:pt>
  </dgm:ptLst>
  <dgm:cxnLst>
    <dgm:cxn modelId="{FD8BB904-4787-4359-AFCC-63B27439381D}" srcId="{4CAD0F58-AD2A-4139-9A20-4DA0C5E2022F}" destId="{BB3F3B66-45E7-4EBC-8FA0-6493BB5EC07B}" srcOrd="0" destOrd="0" parTransId="{2D797BF4-F28E-4BAF-B8EB-9BDCCE678451}" sibTransId="{2EEDB645-D153-4132-AB5A-D19F6501E665}"/>
    <dgm:cxn modelId="{4FFA5F1D-87E9-41FF-B88F-C5399124C153}" type="presOf" srcId="{6B8EDD3A-CD05-44AF-8EBF-A70651B1395C}" destId="{41E85B2F-603A-403F-9FEA-422200570C74}" srcOrd="0" destOrd="0" presId="urn:microsoft.com/office/officeart/2005/8/layout/hProcess9"/>
    <dgm:cxn modelId="{AE25E720-6495-41BA-9515-DA43947D1E7C}" srcId="{6B8EDD3A-CD05-44AF-8EBF-A70651B1395C}" destId="{7939BA66-5962-48F8-85C3-61AA2C4BEE5C}" srcOrd="0" destOrd="0" parTransId="{BDA85DC6-35AD-43B7-A42B-DB9E02EF66AA}" sibTransId="{E9ECF4F8-FA83-47CB-8311-2B194DA78171}"/>
    <dgm:cxn modelId="{619B7926-E9CE-4F29-9AC4-9BE0910E386C}" type="presOf" srcId="{07BC9837-D9A4-49C6-B269-928142CCB5AC}" destId="{1FB652F6-0945-42F2-8FBD-2E31FD6E08D4}" srcOrd="0" destOrd="0" presId="urn:microsoft.com/office/officeart/2005/8/layout/hProcess9"/>
    <dgm:cxn modelId="{749FC85F-BFFB-4D04-A3C2-A8F89F08A82C}" srcId="{ED6C8222-A370-4398-8CF1-708EBC942008}" destId="{6B8EDD3A-CD05-44AF-8EBF-A70651B1395C}" srcOrd="3" destOrd="0" parTransId="{3D90F326-EAF3-48FC-9FE6-E265BF76EB22}" sibTransId="{99188A82-6A0C-4737-9BB4-ACDDA41C4162}"/>
    <dgm:cxn modelId="{4097A152-A790-4F6A-8489-34B6388D7B69}" type="presOf" srcId="{7939BA66-5962-48F8-85C3-61AA2C4BEE5C}" destId="{41E85B2F-603A-403F-9FEA-422200570C74}" srcOrd="0" destOrd="1" presId="urn:microsoft.com/office/officeart/2005/8/layout/hProcess9"/>
    <dgm:cxn modelId="{BE7A3B7A-5FBF-4F8F-AD57-2C6C0AE2446C}" type="presOf" srcId="{A60B1C75-7BFF-435D-84A1-D1FB3B09EECF}" destId="{0792074E-A58F-4305-8DFE-EC4E24E7A1FB}" srcOrd="0" destOrd="1" presId="urn:microsoft.com/office/officeart/2005/8/layout/hProcess9"/>
    <dgm:cxn modelId="{D3495B7E-179B-402E-8B5C-44149FFA1931}" type="presOf" srcId="{BB3F3B66-45E7-4EBC-8FA0-6493BB5EC07B}" destId="{FC94840E-D0B0-4FDB-84A8-A7C7044649D2}" srcOrd="0" destOrd="1" presId="urn:microsoft.com/office/officeart/2005/8/layout/hProcess9"/>
    <dgm:cxn modelId="{F423E881-CC96-4BE0-8064-2FCBD0065D99}" type="presOf" srcId="{4CAD0F58-AD2A-4139-9A20-4DA0C5E2022F}" destId="{FC94840E-D0B0-4FDB-84A8-A7C7044649D2}" srcOrd="0" destOrd="0" presId="urn:microsoft.com/office/officeart/2005/8/layout/hProcess9"/>
    <dgm:cxn modelId="{6E928A88-6758-4803-BC8B-78253610C370}" srcId="{07BC9837-D9A4-49C6-B269-928142CCB5AC}" destId="{F0132601-DFF0-41C6-A44D-131BE6A6C5B5}" srcOrd="0" destOrd="0" parTransId="{D1D542FC-6252-41B8-860A-1D7E1B5F141D}" sibTransId="{7392F1F6-F63C-4B17-BA3B-1F2390B4E1D2}"/>
    <dgm:cxn modelId="{5EE63E8C-EDEF-47BC-AFDD-6A2A82D805DB}" srcId="{ED6C8222-A370-4398-8CF1-708EBC942008}" destId="{07BC9837-D9A4-49C6-B269-928142CCB5AC}" srcOrd="4" destOrd="0" parTransId="{55A4E05E-CC37-4798-A7EF-5DD070350595}" sibTransId="{D7F13EC1-6D94-491C-AD19-BF16A4293CA8}"/>
    <dgm:cxn modelId="{76BB08AC-8701-474C-AA66-32DCD222F6B9}" type="presOf" srcId="{F0132601-DFF0-41C6-A44D-131BE6A6C5B5}" destId="{1FB652F6-0945-42F2-8FBD-2E31FD6E08D4}" srcOrd="0" destOrd="1" presId="urn:microsoft.com/office/officeart/2005/8/layout/hProcess9"/>
    <dgm:cxn modelId="{2B2246C0-0A7E-4D80-AD83-AFED483FBD35}" srcId="{48C17C91-1068-440D-A928-80D80675E769}" destId="{A60B1C75-7BFF-435D-84A1-D1FB3B09EECF}" srcOrd="0" destOrd="0" parTransId="{5E07F522-D0B4-4C11-8D2B-4F241C05C118}" sibTransId="{5D82BD12-C622-44BA-992A-C184FEFE02CB}"/>
    <dgm:cxn modelId="{79A871C3-790C-4E99-8BB0-9F4313F38658}" srcId="{ED6C8222-A370-4398-8CF1-708EBC942008}" destId="{48C17C91-1068-440D-A928-80D80675E769}" srcOrd="1" destOrd="0" parTransId="{91F6F8BF-BE0E-432F-B016-5BEAE76E46B6}" sibTransId="{49E77716-EEF7-48B0-AEFA-328D2FC6ADE0}"/>
    <dgm:cxn modelId="{1C1610C9-30BB-4882-A0F4-AF49C2281512}" srcId="{ED6C8222-A370-4398-8CF1-708EBC942008}" destId="{4CAD0F58-AD2A-4139-9A20-4DA0C5E2022F}" srcOrd="0" destOrd="0" parTransId="{DFBBB0B7-1762-46CA-B11C-28DDEFAAB3D5}" sibTransId="{415A4972-A29B-496D-879D-6E8B0CC7A4DA}"/>
    <dgm:cxn modelId="{4C60D1CE-4516-42A4-ADB2-97DD369FE071}" type="presOf" srcId="{ED6C8222-A370-4398-8CF1-708EBC942008}" destId="{D62012C8-A2E9-4BCF-8534-E588D4A57EEE}" srcOrd="0" destOrd="0" presId="urn:microsoft.com/office/officeart/2005/8/layout/hProcess9"/>
    <dgm:cxn modelId="{D4013FCF-8067-41BB-8724-02C7ACB3D493}" srcId="{ED6C8222-A370-4398-8CF1-708EBC942008}" destId="{BF8739E1-0408-47FA-B724-A7E29DBBCB4B}" srcOrd="2" destOrd="0" parTransId="{280992F1-0B81-47AC-B102-B3D770574C21}" sibTransId="{BA2935E8-56E0-47B4-8566-194288877CDB}"/>
    <dgm:cxn modelId="{D3AB04DF-3E96-48C4-B667-B7253FF63CBB}" type="presOf" srcId="{6E92842C-68DC-46B3-9B38-F92992437442}" destId="{F78223D4-4B1D-41F8-B1E1-FC8B76F81CB3}" srcOrd="0" destOrd="1" presId="urn:microsoft.com/office/officeart/2005/8/layout/hProcess9"/>
    <dgm:cxn modelId="{9D49FEE0-638A-4619-9AB1-89E43B78872C}" type="presOf" srcId="{BF8739E1-0408-47FA-B724-A7E29DBBCB4B}" destId="{F78223D4-4B1D-41F8-B1E1-FC8B76F81CB3}" srcOrd="0" destOrd="0" presId="urn:microsoft.com/office/officeart/2005/8/layout/hProcess9"/>
    <dgm:cxn modelId="{3A9098F4-3FCD-41E8-82D3-474EE176767C}" type="presOf" srcId="{48C17C91-1068-440D-A928-80D80675E769}" destId="{0792074E-A58F-4305-8DFE-EC4E24E7A1FB}" srcOrd="0" destOrd="0" presId="urn:microsoft.com/office/officeart/2005/8/layout/hProcess9"/>
    <dgm:cxn modelId="{9475FAF8-B143-4F5F-A679-83AA754D2A79}" srcId="{BF8739E1-0408-47FA-B724-A7E29DBBCB4B}" destId="{6E92842C-68DC-46B3-9B38-F92992437442}" srcOrd="0" destOrd="0" parTransId="{178CF576-46A7-4482-990D-F72294523B40}" sibTransId="{656A8998-0EF3-4496-8AD8-0CE65CEB30D1}"/>
    <dgm:cxn modelId="{5A0F20EC-9BD0-4F99-92BE-4010F5B577CA}" type="presParOf" srcId="{D62012C8-A2E9-4BCF-8534-E588D4A57EEE}" destId="{D1BFC75A-2828-45BF-B572-2F0E787FCE9A}" srcOrd="0" destOrd="0" presId="urn:microsoft.com/office/officeart/2005/8/layout/hProcess9"/>
    <dgm:cxn modelId="{49B10219-0257-40BE-97D2-7E98612243BE}" type="presParOf" srcId="{D62012C8-A2E9-4BCF-8534-E588D4A57EEE}" destId="{2BCC91F0-A9DF-49C9-A092-8B180D7350B9}" srcOrd="1" destOrd="0" presId="urn:microsoft.com/office/officeart/2005/8/layout/hProcess9"/>
    <dgm:cxn modelId="{4C8441FB-E24E-4913-8108-A270DC90B2E8}" type="presParOf" srcId="{2BCC91F0-A9DF-49C9-A092-8B180D7350B9}" destId="{FC94840E-D0B0-4FDB-84A8-A7C7044649D2}" srcOrd="0" destOrd="0" presId="urn:microsoft.com/office/officeart/2005/8/layout/hProcess9"/>
    <dgm:cxn modelId="{969AE964-3A86-4BA1-AF7D-3E1EE367C297}" type="presParOf" srcId="{2BCC91F0-A9DF-49C9-A092-8B180D7350B9}" destId="{D9D1324C-A4AE-4B89-B359-4BD49722E4D5}" srcOrd="1" destOrd="0" presId="urn:microsoft.com/office/officeart/2005/8/layout/hProcess9"/>
    <dgm:cxn modelId="{95C4155F-AA8B-4AF8-9412-4C91A177E64D}" type="presParOf" srcId="{2BCC91F0-A9DF-49C9-A092-8B180D7350B9}" destId="{0792074E-A58F-4305-8DFE-EC4E24E7A1FB}" srcOrd="2" destOrd="0" presId="urn:microsoft.com/office/officeart/2005/8/layout/hProcess9"/>
    <dgm:cxn modelId="{6EF1D7FC-FB31-4CC2-995A-14313F59A9B6}" type="presParOf" srcId="{2BCC91F0-A9DF-49C9-A092-8B180D7350B9}" destId="{B912BD57-656E-40E3-83CF-CE9161ED358E}" srcOrd="3" destOrd="0" presId="urn:microsoft.com/office/officeart/2005/8/layout/hProcess9"/>
    <dgm:cxn modelId="{3E21101D-F1B0-4DCC-8BD6-A5EC686C21B5}" type="presParOf" srcId="{2BCC91F0-A9DF-49C9-A092-8B180D7350B9}" destId="{F78223D4-4B1D-41F8-B1E1-FC8B76F81CB3}" srcOrd="4" destOrd="0" presId="urn:microsoft.com/office/officeart/2005/8/layout/hProcess9"/>
    <dgm:cxn modelId="{F42DFB85-BF60-4D1A-A019-63C1622B43FD}" type="presParOf" srcId="{2BCC91F0-A9DF-49C9-A092-8B180D7350B9}" destId="{04B6A8C8-425D-4A50-BDE9-FEC619CE4B83}" srcOrd="5" destOrd="0" presId="urn:microsoft.com/office/officeart/2005/8/layout/hProcess9"/>
    <dgm:cxn modelId="{2E87FF49-3B70-4457-A6E1-800D4562D2DA}" type="presParOf" srcId="{2BCC91F0-A9DF-49C9-A092-8B180D7350B9}" destId="{41E85B2F-603A-403F-9FEA-422200570C74}" srcOrd="6" destOrd="0" presId="urn:microsoft.com/office/officeart/2005/8/layout/hProcess9"/>
    <dgm:cxn modelId="{1422F9B0-1648-4669-AEF7-AED5ACEF7A3D}" type="presParOf" srcId="{2BCC91F0-A9DF-49C9-A092-8B180D7350B9}" destId="{75B4E1EC-BAA5-4AB8-8FF3-154CEB026513}" srcOrd="7" destOrd="0" presId="urn:microsoft.com/office/officeart/2005/8/layout/hProcess9"/>
    <dgm:cxn modelId="{2E9E5BBB-E08A-4F80-9C78-67051EC1B6DA}" type="presParOf" srcId="{2BCC91F0-A9DF-49C9-A092-8B180D7350B9}" destId="{1FB652F6-0945-42F2-8FBD-2E31FD6E08D4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F1C150-D8E4-421A-9FF9-B076C769139B}">
      <dsp:nvSpPr>
        <dsp:cNvPr id="0" name=""/>
        <dsp:cNvSpPr/>
      </dsp:nvSpPr>
      <dsp:spPr>
        <a:xfrm>
          <a:off x="344983" y="255565"/>
          <a:ext cx="3232966" cy="4123682"/>
        </a:xfrm>
        <a:prstGeom prst="roundRect">
          <a:avLst/>
        </a:prstGeom>
        <a:blipFill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8190E20-5A13-4ACB-8875-20166455FC4B}">
      <dsp:nvSpPr>
        <dsp:cNvPr id="0" name=""/>
        <dsp:cNvSpPr/>
      </dsp:nvSpPr>
      <dsp:spPr>
        <a:xfrm>
          <a:off x="759852" y="2253495"/>
          <a:ext cx="2489384" cy="12555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81280" tIns="81280" rIns="81280" bIns="81280" numCol="1" spcCol="1270" anchor="b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kern="1200">
              <a:solidFill>
                <a:schemeClr val="tx1"/>
              </a:solidFill>
            </a:rPr>
            <a:t> </a:t>
          </a:r>
          <a:endParaRPr lang="es-ES_tradnl" sz="3200" kern="1200" dirty="0">
            <a:solidFill>
              <a:schemeClr val="tx1"/>
            </a:solidFill>
          </a:endParaRPr>
        </a:p>
      </dsp:txBody>
      <dsp:txXfrm>
        <a:off x="759852" y="2253495"/>
        <a:ext cx="2489384" cy="125557"/>
      </dsp:txXfrm>
    </dsp:sp>
    <dsp:sp modelId="{5791A737-05EF-47E6-9C48-37A6A2869E40}">
      <dsp:nvSpPr>
        <dsp:cNvPr id="0" name=""/>
        <dsp:cNvSpPr/>
      </dsp:nvSpPr>
      <dsp:spPr>
        <a:xfrm>
          <a:off x="3135086" y="103318"/>
          <a:ext cx="1113394" cy="1113394"/>
        </a:xfrm>
        <a:prstGeom prst="ellipse">
          <a:avLst/>
        </a:prstGeom>
        <a:blipFill>
          <a:blip xmlns:r="http://schemas.openxmlformats.org/officeDocument/2006/relationships" r:embed="rId3" cstate="print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/>
          </a:stretch>
        </a:blipFill>
        <a:ln>
          <a:solidFill>
            <a:schemeClr val="accent3">
              <a:lumMod val="75000"/>
            </a:schemeClr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2028228-E3EB-495F-8764-78E9251E28F5}">
      <dsp:nvSpPr>
        <dsp:cNvPr id="0" name=""/>
        <dsp:cNvSpPr/>
      </dsp:nvSpPr>
      <dsp:spPr>
        <a:xfrm>
          <a:off x="4320496" y="1505171"/>
          <a:ext cx="3365788" cy="1113394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2400" kern="1200" dirty="0">
              <a:solidFill>
                <a:schemeClr val="tx1"/>
              </a:solidFill>
            </a:rPr>
            <a:t>Proporcionar múltiples medios de representación (información)</a:t>
          </a:r>
          <a:endParaRPr lang="es-ES_tradnl" sz="2400" kern="1200" dirty="0">
            <a:solidFill>
              <a:schemeClr val="tx1"/>
            </a:solidFill>
          </a:endParaRPr>
        </a:p>
      </dsp:txBody>
      <dsp:txXfrm>
        <a:off x="4320496" y="1505171"/>
        <a:ext cx="3365788" cy="1113394"/>
      </dsp:txXfrm>
    </dsp:sp>
    <dsp:sp modelId="{BDD452E7-E032-41EE-A258-A73B9E7048F3}">
      <dsp:nvSpPr>
        <dsp:cNvPr id="0" name=""/>
        <dsp:cNvSpPr/>
      </dsp:nvSpPr>
      <dsp:spPr>
        <a:xfrm>
          <a:off x="3145986" y="1405678"/>
          <a:ext cx="1113394" cy="1113394"/>
        </a:xfrm>
        <a:prstGeom prst="ellipse">
          <a:avLst/>
        </a:prstGeom>
        <a:blipFill rotWithShape="1">
          <a:blip xmlns:r="http://schemas.openxmlformats.org/officeDocument/2006/relationships" r:embed="rId5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rcRect/>
          <a:stretch>
            <a:fillRect l="-3000" r="-3000"/>
          </a:stretch>
        </a:blipFill>
        <a:ln>
          <a:solidFill>
            <a:schemeClr val="accent3">
              <a:lumMod val="75000"/>
            </a:schemeClr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710FD27-2762-462C-95C6-DE31DD9D86EC}">
      <dsp:nvSpPr>
        <dsp:cNvPr id="0" name=""/>
        <dsp:cNvSpPr/>
      </dsp:nvSpPr>
      <dsp:spPr>
        <a:xfrm>
          <a:off x="4320496" y="2791586"/>
          <a:ext cx="3429606" cy="1082486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2400" kern="1200" dirty="0">
              <a:solidFill>
                <a:schemeClr val="tx1"/>
              </a:solidFill>
            </a:rPr>
            <a:t>Proporcionar múltiples medios de expresión</a:t>
          </a:r>
          <a:endParaRPr lang="es-ES_tradnl" sz="2400" kern="1200" dirty="0">
            <a:solidFill>
              <a:schemeClr val="tx1"/>
            </a:solidFill>
          </a:endParaRPr>
        </a:p>
      </dsp:txBody>
      <dsp:txXfrm>
        <a:off x="4320496" y="2791586"/>
        <a:ext cx="3429606" cy="1082486"/>
      </dsp:txXfrm>
    </dsp:sp>
    <dsp:sp modelId="{F648CB18-30FD-4EF9-9617-D900ED8A45E0}">
      <dsp:nvSpPr>
        <dsp:cNvPr id="0" name=""/>
        <dsp:cNvSpPr/>
      </dsp:nvSpPr>
      <dsp:spPr>
        <a:xfrm>
          <a:off x="3135086" y="2730929"/>
          <a:ext cx="1113394" cy="1113394"/>
        </a:xfrm>
        <a:prstGeom prst="ellipse">
          <a:avLst/>
        </a:prstGeom>
        <a:blipFill>
          <a:blip xmlns:r="http://schemas.openxmlformats.org/officeDocument/2006/relationships" r:embed="rId6" cstate="print">
            <a:duotone>
              <a:schemeClr val="accent3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3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BC1142B-19FC-45EE-8808-3A195E80C868}">
      <dsp:nvSpPr>
        <dsp:cNvPr id="0" name=""/>
        <dsp:cNvSpPr/>
      </dsp:nvSpPr>
      <dsp:spPr>
        <a:xfrm>
          <a:off x="4320496" y="237416"/>
          <a:ext cx="3429606" cy="1113394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2400" kern="1200" dirty="0">
              <a:solidFill>
                <a:schemeClr val="tx1"/>
              </a:solidFill>
            </a:rPr>
            <a:t>Proporcionar múltiples formas de comprometerse </a:t>
          </a:r>
          <a:endParaRPr lang="es-ES_tradnl" sz="2400" kern="1200" dirty="0">
            <a:solidFill>
              <a:schemeClr val="tx1"/>
            </a:solidFill>
          </a:endParaRPr>
        </a:p>
      </dsp:txBody>
      <dsp:txXfrm>
        <a:off x="4320496" y="237416"/>
        <a:ext cx="3429606" cy="11133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424566-9252-4863-A61A-7A3622CFCF3B}">
      <dsp:nvSpPr>
        <dsp:cNvPr id="0" name=""/>
        <dsp:cNvSpPr/>
      </dsp:nvSpPr>
      <dsp:spPr>
        <a:xfrm>
          <a:off x="35583" y="1054"/>
          <a:ext cx="1327756" cy="79665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400" kern="1200" dirty="0"/>
            <a:t>Curiosidad</a:t>
          </a:r>
          <a:endParaRPr lang="en-US" sz="1400" kern="1200" dirty="0"/>
        </a:p>
      </dsp:txBody>
      <dsp:txXfrm>
        <a:off x="35583" y="1054"/>
        <a:ext cx="1327756" cy="796653"/>
      </dsp:txXfrm>
    </dsp:sp>
    <dsp:sp modelId="{5821A00E-FD06-465F-948C-9EAACCF70E51}">
      <dsp:nvSpPr>
        <dsp:cNvPr id="0" name=""/>
        <dsp:cNvSpPr/>
      </dsp:nvSpPr>
      <dsp:spPr>
        <a:xfrm>
          <a:off x="1496115" y="1054"/>
          <a:ext cx="1327756" cy="79665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400" kern="1200" dirty="0"/>
            <a:t>Retos y desafíos cognitivos</a:t>
          </a:r>
          <a:endParaRPr lang="en-US" sz="1400" kern="1200" dirty="0"/>
        </a:p>
      </dsp:txBody>
      <dsp:txXfrm>
        <a:off x="1496115" y="1054"/>
        <a:ext cx="1327756" cy="796653"/>
      </dsp:txXfrm>
    </dsp:sp>
    <dsp:sp modelId="{7C076CD5-48C7-4CFC-BC8F-5F28686E33AE}">
      <dsp:nvSpPr>
        <dsp:cNvPr id="0" name=""/>
        <dsp:cNvSpPr/>
      </dsp:nvSpPr>
      <dsp:spPr>
        <a:xfrm>
          <a:off x="2956647" y="1054"/>
          <a:ext cx="1327756" cy="79665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400" kern="1200" dirty="0"/>
            <a:t>Elección individual</a:t>
          </a:r>
          <a:endParaRPr lang="en-US" sz="1400" kern="1200" dirty="0"/>
        </a:p>
      </dsp:txBody>
      <dsp:txXfrm>
        <a:off x="2956647" y="1054"/>
        <a:ext cx="1327756" cy="796653"/>
      </dsp:txXfrm>
    </dsp:sp>
    <dsp:sp modelId="{D745D0BD-077B-4057-AC5C-09AAAA1CBAC0}">
      <dsp:nvSpPr>
        <dsp:cNvPr id="0" name=""/>
        <dsp:cNvSpPr/>
      </dsp:nvSpPr>
      <dsp:spPr>
        <a:xfrm>
          <a:off x="4417179" y="1054"/>
          <a:ext cx="1327756" cy="79665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400" kern="1200" dirty="0"/>
            <a:t>Pensamiento medio-fin</a:t>
          </a:r>
          <a:endParaRPr lang="en-US" sz="1400" kern="1200" dirty="0"/>
        </a:p>
      </dsp:txBody>
      <dsp:txXfrm>
        <a:off x="4417179" y="1054"/>
        <a:ext cx="1327756" cy="796653"/>
      </dsp:txXfrm>
    </dsp:sp>
    <dsp:sp modelId="{45FA4BEA-A957-4E3C-809B-9571826EF0E7}">
      <dsp:nvSpPr>
        <dsp:cNvPr id="0" name=""/>
        <dsp:cNvSpPr/>
      </dsp:nvSpPr>
      <dsp:spPr>
        <a:xfrm>
          <a:off x="5877711" y="1054"/>
          <a:ext cx="1327756" cy="79665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400" kern="1200" dirty="0"/>
            <a:t>Planificación</a:t>
          </a:r>
          <a:endParaRPr lang="en-US" sz="1400" kern="1200" dirty="0"/>
        </a:p>
      </dsp:txBody>
      <dsp:txXfrm>
        <a:off x="5877711" y="1054"/>
        <a:ext cx="1327756" cy="796653"/>
      </dsp:txXfrm>
    </dsp:sp>
    <dsp:sp modelId="{6C054526-719D-4B6E-97B5-F71E434FE648}">
      <dsp:nvSpPr>
        <dsp:cNvPr id="0" name=""/>
        <dsp:cNvSpPr/>
      </dsp:nvSpPr>
      <dsp:spPr>
        <a:xfrm>
          <a:off x="7338243" y="1054"/>
          <a:ext cx="1327756" cy="79665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400" kern="1200" dirty="0"/>
            <a:t>Evaluación auténtica: auto y </a:t>
          </a:r>
          <a:r>
            <a:rPr lang="es-CR" sz="1400" kern="1200" dirty="0" err="1"/>
            <a:t>co</a:t>
          </a:r>
          <a:r>
            <a:rPr lang="es-CR" sz="1400" kern="1200" dirty="0"/>
            <a:t>- evaluación</a:t>
          </a:r>
          <a:endParaRPr lang="en-US" sz="1400" kern="1200" dirty="0"/>
        </a:p>
      </dsp:txBody>
      <dsp:txXfrm>
        <a:off x="7338243" y="1054"/>
        <a:ext cx="1327756" cy="796653"/>
      </dsp:txXfrm>
    </dsp:sp>
    <dsp:sp modelId="{2F89D4BD-2870-48F1-8B8C-0B733D313C8F}">
      <dsp:nvSpPr>
        <dsp:cNvPr id="0" name=""/>
        <dsp:cNvSpPr/>
      </dsp:nvSpPr>
      <dsp:spPr>
        <a:xfrm>
          <a:off x="3686913" y="930483"/>
          <a:ext cx="1327756" cy="79665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400" kern="1200" dirty="0" err="1"/>
            <a:t>Metacognición</a:t>
          </a:r>
          <a:r>
            <a:rPr lang="es-CR" sz="1400" kern="1200" dirty="0"/>
            <a:t>: diarios de clase</a:t>
          </a:r>
          <a:endParaRPr lang="en-US" sz="1400" kern="1200" dirty="0"/>
        </a:p>
      </dsp:txBody>
      <dsp:txXfrm>
        <a:off x="3686913" y="930483"/>
        <a:ext cx="1327756" cy="7966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961AB1-78F0-4D45-9B30-8B3E783CE3BB}">
      <dsp:nvSpPr>
        <dsp:cNvPr id="0" name=""/>
        <dsp:cNvSpPr/>
      </dsp:nvSpPr>
      <dsp:spPr>
        <a:xfrm>
          <a:off x="1062" y="462582"/>
          <a:ext cx="1338378" cy="8030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200" kern="1200" dirty="0"/>
            <a:t>Presentar información por distintas vías</a:t>
          </a:r>
          <a:endParaRPr lang="en-US" sz="1200" kern="1200" dirty="0"/>
        </a:p>
      </dsp:txBody>
      <dsp:txXfrm>
        <a:off x="1062" y="462582"/>
        <a:ext cx="1338378" cy="803027"/>
      </dsp:txXfrm>
    </dsp:sp>
    <dsp:sp modelId="{CD68A62C-CD27-4A8E-AF24-0CB04447942C}">
      <dsp:nvSpPr>
        <dsp:cNvPr id="0" name=""/>
        <dsp:cNvSpPr/>
      </dsp:nvSpPr>
      <dsp:spPr>
        <a:xfrm>
          <a:off x="1473278" y="462582"/>
          <a:ext cx="1338378" cy="8030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200" kern="1200" dirty="0"/>
            <a:t>Inteligencias múltiples</a:t>
          </a:r>
          <a:endParaRPr lang="en-US" sz="1200" kern="1200" dirty="0"/>
        </a:p>
      </dsp:txBody>
      <dsp:txXfrm>
        <a:off x="1473278" y="462582"/>
        <a:ext cx="1338378" cy="803027"/>
      </dsp:txXfrm>
    </dsp:sp>
    <dsp:sp modelId="{0DEB0FE1-B77F-457C-A1F2-3CDD29FE3170}">
      <dsp:nvSpPr>
        <dsp:cNvPr id="0" name=""/>
        <dsp:cNvSpPr/>
      </dsp:nvSpPr>
      <dsp:spPr>
        <a:xfrm>
          <a:off x="2945494" y="462582"/>
          <a:ext cx="1338378" cy="80302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200" kern="1200" dirty="0"/>
            <a:t>Sistemas Alternativos y Aumentativos de comunicación </a:t>
          </a:r>
          <a:endParaRPr lang="en-US" sz="1200" kern="1200" dirty="0"/>
        </a:p>
      </dsp:txBody>
      <dsp:txXfrm>
        <a:off x="2945494" y="462582"/>
        <a:ext cx="1338378" cy="803027"/>
      </dsp:txXfrm>
    </dsp:sp>
    <dsp:sp modelId="{692B3289-C13F-4E0A-94AA-058F9CA1C029}">
      <dsp:nvSpPr>
        <dsp:cNvPr id="0" name=""/>
        <dsp:cNvSpPr/>
      </dsp:nvSpPr>
      <dsp:spPr>
        <a:xfrm>
          <a:off x="4417710" y="462582"/>
          <a:ext cx="1338378" cy="80302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200" kern="1200" dirty="0"/>
            <a:t>Lectura fácil</a:t>
          </a:r>
          <a:endParaRPr lang="en-US" sz="1200" kern="1200" dirty="0"/>
        </a:p>
      </dsp:txBody>
      <dsp:txXfrm>
        <a:off x="4417710" y="462582"/>
        <a:ext cx="1338378" cy="803027"/>
      </dsp:txXfrm>
    </dsp:sp>
    <dsp:sp modelId="{AA41F5E5-3239-4750-AC2C-5BA0F4362926}">
      <dsp:nvSpPr>
        <dsp:cNvPr id="0" name=""/>
        <dsp:cNvSpPr/>
      </dsp:nvSpPr>
      <dsp:spPr>
        <a:xfrm>
          <a:off x="5889927" y="462582"/>
          <a:ext cx="1338378" cy="80302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200" kern="1200" dirty="0"/>
            <a:t>Organizadores gráficos</a:t>
          </a:r>
          <a:endParaRPr lang="en-US" sz="1200" kern="1200" dirty="0"/>
        </a:p>
      </dsp:txBody>
      <dsp:txXfrm>
        <a:off x="5889927" y="462582"/>
        <a:ext cx="1338378" cy="803027"/>
      </dsp:txXfrm>
    </dsp:sp>
    <dsp:sp modelId="{23B9087E-9272-483E-AD76-33302BFF7878}">
      <dsp:nvSpPr>
        <dsp:cNvPr id="0" name=""/>
        <dsp:cNvSpPr/>
      </dsp:nvSpPr>
      <dsp:spPr>
        <a:xfrm>
          <a:off x="7362143" y="462582"/>
          <a:ext cx="1338378" cy="8030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200" kern="1200" dirty="0"/>
            <a:t>Clarificar vocabulario</a:t>
          </a:r>
          <a:endParaRPr lang="en-US" sz="1200" kern="1200" dirty="0"/>
        </a:p>
      </dsp:txBody>
      <dsp:txXfrm>
        <a:off x="7362143" y="462582"/>
        <a:ext cx="1338378" cy="8030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961AB1-78F0-4D45-9B30-8B3E783CE3BB}">
      <dsp:nvSpPr>
        <dsp:cNvPr id="0" name=""/>
        <dsp:cNvSpPr/>
      </dsp:nvSpPr>
      <dsp:spPr>
        <a:xfrm>
          <a:off x="1062" y="462582"/>
          <a:ext cx="1338378" cy="8030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200" kern="1200" dirty="0"/>
            <a:t>Accesibilidad</a:t>
          </a:r>
          <a:endParaRPr lang="en-US" sz="1200" kern="1200" dirty="0"/>
        </a:p>
      </dsp:txBody>
      <dsp:txXfrm>
        <a:off x="1062" y="462582"/>
        <a:ext cx="1338378" cy="803027"/>
      </dsp:txXfrm>
    </dsp:sp>
    <dsp:sp modelId="{CD68A62C-CD27-4A8E-AF24-0CB04447942C}">
      <dsp:nvSpPr>
        <dsp:cNvPr id="0" name=""/>
        <dsp:cNvSpPr/>
      </dsp:nvSpPr>
      <dsp:spPr>
        <a:xfrm>
          <a:off x="1473278" y="462582"/>
          <a:ext cx="1338378" cy="8030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200" kern="1200" dirty="0"/>
            <a:t>Productos de apoyo</a:t>
          </a:r>
          <a:endParaRPr lang="en-US" sz="1200" kern="1200" dirty="0"/>
        </a:p>
      </dsp:txBody>
      <dsp:txXfrm>
        <a:off x="1473278" y="462582"/>
        <a:ext cx="1338378" cy="803027"/>
      </dsp:txXfrm>
    </dsp:sp>
    <dsp:sp modelId="{0DEB0FE1-B77F-457C-A1F2-3CDD29FE3170}">
      <dsp:nvSpPr>
        <dsp:cNvPr id="0" name=""/>
        <dsp:cNvSpPr/>
      </dsp:nvSpPr>
      <dsp:spPr>
        <a:xfrm>
          <a:off x="2945494" y="462582"/>
          <a:ext cx="1338378" cy="80302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200" kern="1200" dirty="0"/>
            <a:t>Distintos lenguajes </a:t>
          </a:r>
          <a:endParaRPr lang="en-US" sz="1200" kern="1200" dirty="0"/>
        </a:p>
      </dsp:txBody>
      <dsp:txXfrm>
        <a:off x="2945494" y="462582"/>
        <a:ext cx="1338378" cy="803027"/>
      </dsp:txXfrm>
    </dsp:sp>
    <dsp:sp modelId="{692B3289-C13F-4E0A-94AA-058F9CA1C029}">
      <dsp:nvSpPr>
        <dsp:cNvPr id="0" name=""/>
        <dsp:cNvSpPr/>
      </dsp:nvSpPr>
      <dsp:spPr>
        <a:xfrm>
          <a:off x="4417710" y="462582"/>
          <a:ext cx="1338378" cy="80302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200" kern="1200" dirty="0" err="1"/>
            <a:t>Neurodiversidad</a:t>
          </a:r>
          <a:endParaRPr lang="en-US" sz="1200" kern="1200" dirty="0"/>
        </a:p>
      </dsp:txBody>
      <dsp:txXfrm>
        <a:off x="4417710" y="462582"/>
        <a:ext cx="1338378" cy="803027"/>
      </dsp:txXfrm>
    </dsp:sp>
    <dsp:sp modelId="{A3E03C05-9AEA-4D35-8873-0A2DFF0640A4}">
      <dsp:nvSpPr>
        <dsp:cNvPr id="0" name=""/>
        <dsp:cNvSpPr/>
      </dsp:nvSpPr>
      <dsp:spPr>
        <a:xfrm>
          <a:off x="5889927" y="462582"/>
          <a:ext cx="1338378" cy="80302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200" kern="1200" dirty="0"/>
            <a:t>Restauración y compensación</a:t>
          </a:r>
          <a:endParaRPr lang="en-US" sz="1200" kern="1200" dirty="0"/>
        </a:p>
      </dsp:txBody>
      <dsp:txXfrm>
        <a:off x="5889927" y="462582"/>
        <a:ext cx="1338378" cy="803027"/>
      </dsp:txXfrm>
    </dsp:sp>
    <dsp:sp modelId="{3A64EB04-A2FA-4582-8C39-03D81111110E}">
      <dsp:nvSpPr>
        <dsp:cNvPr id="0" name=""/>
        <dsp:cNvSpPr/>
      </dsp:nvSpPr>
      <dsp:spPr>
        <a:xfrm>
          <a:off x="7362143" y="462582"/>
          <a:ext cx="1338378" cy="8030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200" kern="1200" dirty="0"/>
            <a:t>Planes cognitivos</a:t>
          </a:r>
          <a:endParaRPr lang="en-US" sz="1200" kern="1200" dirty="0"/>
        </a:p>
      </dsp:txBody>
      <dsp:txXfrm>
        <a:off x="7362143" y="462582"/>
        <a:ext cx="1338378" cy="80302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05C8C3-B450-4B24-B0F8-9335A0B0AB86}">
      <dsp:nvSpPr>
        <dsp:cNvPr id="0" name=""/>
        <dsp:cNvSpPr/>
      </dsp:nvSpPr>
      <dsp:spPr>
        <a:xfrm>
          <a:off x="611261" y="0"/>
          <a:ext cx="7290345" cy="532373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3DA8A1-2AB6-470F-B165-8CFCA8D6A9A4}">
      <dsp:nvSpPr>
        <dsp:cNvPr id="0" name=""/>
        <dsp:cNvSpPr/>
      </dsp:nvSpPr>
      <dsp:spPr>
        <a:xfrm>
          <a:off x="2512" y="1597119"/>
          <a:ext cx="1512679" cy="212949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400" b="1" kern="1200">
              <a:solidFill>
                <a:schemeClr val="tx1"/>
              </a:solidFill>
            </a:rPr>
            <a:t>1</a:t>
          </a:r>
          <a:endParaRPr lang="es-ES_tradnl" sz="1400" b="1" kern="1200" dirty="0">
            <a:solidFill>
              <a:schemeClr val="tx1"/>
            </a:solidFill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R" sz="1400" kern="1200" dirty="0">
              <a:solidFill>
                <a:schemeClr val="tx1"/>
              </a:solidFill>
            </a:rPr>
            <a:t> Comunidades de práctica que apoyen las modificaciones curriculares de los datos de evaluación</a:t>
          </a:r>
          <a:endParaRPr lang="es-ES_tradnl" sz="1400" kern="1200" dirty="0">
            <a:solidFill>
              <a:schemeClr val="tx1"/>
            </a:solidFill>
          </a:endParaRPr>
        </a:p>
      </dsp:txBody>
      <dsp:txXfrm>
        <a:off x="76355" y="1670962"/>
        <a:ext cx="1364993" cy="1981806"/>
      </dsp:txXfrm>
    </dsp:sp>
    <dsp:sp modelId="{864CAED4-50DF-4BC5-AE95-44E9590F9369}">
      <dsp:nvSpPr>
        <dsp:cNvPr id="0" name=""/>
        <dsp:cNvSpPr/>
      </dsp:nvSpPr>
      <dsp:spPr>
        <a:xfrm>
          <a:off x="1767305" y="1597119"/>
          <a:ext cx="1512679" cy="212949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400" b="1" kern="1200">
              <a:solidFill>
                <a:schemeClr val="tx1"/>
              </a:solidFill>
            </a:rPr>
            <a:t>2</a:t>
          </a:r>
          <a:endParaRPr lang="es-ES_tradnl" sz="1400" b="1" kern="1200" dirty="0">
            <a:solidFill>
              <a:schemeClr val="tx1"/>
            </a:solidFill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R" sz="1400" kern="1200" dirty="0">
              <a:solidFill>
                <a:schemeClr val="tx1"/>
              </a:solidFill>
            </a:rPr>
            <a:t>Reflexionar sobre evaluaciones sumativas para el diseño de lecciones futuras</a:t>
          </a:r>
          <a:endParaRPr lang="es-ES_tradnl" sz="1400" kern="1200" dirty="0">
            <a:solidFill>
              <a:schemeClr val="tx1"/>
            </a:solidFill>
          </a:endParaRPr>
        </a:p>
      </dsp:txBody>
      <dsp:txXfrm>
        <a:off x="1841148" y="1670962"/>
        <a:ext cx="1364993" cy="1981806"/>
      </dsp:txXfrm>
    </dsp:sp>
    <dsp:sp modelId="{2A4A6CFC-8E82-48C6-86C1-A20239673A8E}">
      <dsp:nvSpPr>
        <dsp:cNvPr id="0" name=""/>
        <dsp:cNvSpPr/>
      </dsp:nvSpPr>
      <dsp:spPr>
        <a:xfrm>
          <a:off x="3532098" y="1597119"/>
          <a:ext cx="1512679" cy="212949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400" b="1" kern="1200">
              <a:solidFill>
                <a:schemeClr val="tx1"/>
              </a:solidFill>
            </a:rPr>
            <a:t>3</a:t>
          </a:r>
          <a:endParaRPr lang="es-ES_tradnl" sz="1400" b="1" kern="1200" dirty="0">
            <a:solidFill>
              <a:schemeClr val="tx1"/>
            </a:solidFill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R" sz="1400" kern="1200" dirty="0">
              <a:solidFill>
                <a:schemeClr val="tx1"/>
              </a:solidFill>
            </a:rPr>
            <a:t>Involucrar al estudiantado en su progreso de aprendizaje a través de datos de evaluación</a:t>
          </a:r>
          <a:endParaRPr lang="es-ES_tradnl" sz="1400" kern="1200" dirty="0">
            <a:solidFill>
              <a:schemeClr val="tx1"/>
            </a:solidFill>
          </a:endParaRPr>
        </a:p>
      </dsp:txBody>
      <dsp:txXfrm>
        <a:off x="3605941" y="1670962"/>
        <a:ext cx="1364993" cy="1981806"/>
      </dsp:txXfrm>
    </dsp:sp>
    <dsp:sp modelId="{9638CE24-807F-48F4-8B17-5B14C73003B8}">
      <dsp:nvSpPr>
        <dsp:cNvPr id="0" name=""/>
        <dsp:cNvSpPr/>
      </dsp:nvSpPr>
      <dsp:spPr>
        <a:xfrm>
          <a:off x="5296891" y="1597119"/>
          <a:ext cx="1512679" cy="212949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400" b="1" kern="1200">
              <a:solidFill>
                <a:schemeClr val="tx1"/>
              </a:solidFill>
            </a:rPr>
            <a:t>4</a:t>
          </a:r>
          <a:endParaRPr lang="es-ES_tradnl" sz="1400" b="1" kern="1200" dirty="0">
            <a:solidFill>
              <a:schemeClr val="tx1"/>
            </a:solidFill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R" sz="1400" kern="1200" dirty="0">
              <a:solidFill>
                <a:schemeClr val="tx1"/>
              </a:solidFill>
            </a:rPr>
            <a:t>Usar y compartir rúbricas para aclarar las expectativas</a:t>
          </a:r>
          <a:endParaRPr lang="es-ES_tradnl" sz="1400" kern="1200" dirty="0">
            <a:solidFill>
              <a:schemeClr val="tx1"/>
            </a:solidFill>
          </a:endParaRPr>
        </a:p>
      </dsp:txBody>
      <dsp:txXfrm>
        <a:off x="5370734" y="1670962"/>
        <a:ext cx="1364993" cy="1981806"/>
      </dsp:txXfrm>
    </dsp:sp>
    <dsp:sp modelId="{753C6BAA-6499-429F-8FD6-339F86CA081B}">
      <dsp:nvSpPr>
        <dsp:cNvPr id="0" name=""/>
        <dsp:cNvSpPr/>
      </dsp:nvSpPr>
      <dsp:spPr>
        <a:xfrm>
          <a:off x="7061684" y="1597119"/>
          <a:ext cx="1512679" cy="2129492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400" b="1" kern="1200">
              <a:solidFill>
                <a:schemeClr val="tx1"/>
              </a:solidFill>
            </a:rPr>
            <a:t>5</a:t>
          </a:r>
          <a:endParaRPr lang="es-ES_tradnl" sz="1400" b="1" kern="1200" dirty="0">
            <a:solidFill>
              <a:schemeClr val="tx1"/>
            </a:solidFill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R" sz="1400" kern="1200" dirty="0">
              <a:solidFill>
                <a:schemeClr val="tx1"/>
              </a:solidFill>
            </a:rPr>
            <a:t>Apoyar la variabilidad del estudiantado a través de evaluaciones flexibles </a:t>
          </a:r>
          <a:endParaRPr lang="es-ES_tradnl" sz="1400" kern="1200" dirty="0">
            <a:solidFill>
              <a:schemeClr val="tx1"/>
            </a:solidFill>
          </a:endParaRPr>
        </a:p>
      </dsp:txBody>
      <dsp:txXfrm>
        <a:off x="7135527" y="1670962"/>
        <a:ext cx="1364993" cy="19818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BFC75A-2828-45BF-B572-2F0E787FCE9A}">
      <dsp:nvSpPr>
        <dsp:cNvPr id="0" name=""/>
        <dsp:cNvSpPr/>
      </dsp:nvSpPr>
      <dsp:spPr>
        <a:xfrm>
          <a:off x="653472" y="0"/>
          <a:ext cx="7406022" cy="5256583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94840E-D0B0-4FDB-84A8-A7C7044649D2}">
      <dsp:nvSpPr>
        <dsp:cNvPr id="0" name=""/>
        <dsp:cNvSpPr/>
      </dsp:nvSpPr>
      <dsp:spPr>
        <a:xfrm>
          <a:off x="5045" y="1576975"/>
          <a:ext cx="1465208" cy="210263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400" b="1" kern="1200">
              <a:solidFill>
                <a:schemeClr val="tx1"/>
              </a:solidFill>
            </a:rPr>
            <a:t>6</a:t>
          </a:r>
          <a:endParaRPr lang="es-ES_tradnl" sz="1400" b="1" kern="1200" dirty="0">
            <a:solidFill>
              <a:schemeClr val="tx1"/>
            </a:solidFill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R" sz="1400" kern="1200">
              <a:solidFill>
                <a:schemeClr val="tx1"/>
              </a:solidFill>
            </a:rPr>
            <a:t>Eliminar barreras innecesarias en las evaluaciones</a:t>
          </a:r>
          <a:endParaRPr lang="es-ES_tradnl" sz="1400" kern="1200" dirty="0">
            <a:solidFill>
              <a:schemeClr val="tx1"/>
            </a:solidFill>
          </a:endParaRPr>
        </a:p>
      </dsp:txBody>
      <dsp:txXfrm>
        <a:off x="76571" y="1648501"/>
        <a:ext cx="1322156" cy="1959581"/>
      </dsp:txXfrm>
    </dsp:sp>
    <dsp:sp modelId="{0792074E-A58F-4305-8DFE-EC4E24E7A1FB}">
      <dsp:nvSpPr>
        <dsp:cNvPr id="0" name=""/>
        <dsp:cNvSpPr/>
      </dsp:nvSpPr>
      <dsp:spPr>
        <a:xfrm>
          <a:off x="1714454" y="1576975"/>
          <a:ext cx="1465208" cy="210263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400" b="1" kern="1200">
              <a:solidFill>
                <a:schemeClr val="tx1"/>
              </a:solidFill>
            </a:rPr>
            <a:t>7</a:t>
          </a:r>
          <a:endParaRPr lang="es-ES_tradnl" sz="1400" b="1" kern="1200" dirty="0">
            <a:solidFill>
              <a:schemeClr val="tx1"/>
            </a:solidFill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R" sz="1400" kern="1200" dirty="0">
              <a:solidFill>
                <a:schemeClr val="tx1"/>
              </a:solidFill>
            </a:rPr>
            <a:t>Incluir evaluaciones formativas frecuentes</a:t>
          </a:r>
          <a:endParaRPr lang="es-ES_tradnl" sz="1400" kern="1200" dirty="0">
            <a:solidFill>
              <a:schemeClr val="tx1"/>
            </a:solidFill>
          </a:endParaRPr>
        </a:p>
      </dsp:txBody>
      <dsp:txXfrm>
        <a:off x="1785980" y="1648501"/>
        <a:ext cx="1322156" cy="1959581"/>
      </dsp:txXfrm>
    </dsp:sp>
    <dsp:sp modelId="{F78223D4-4B1D-41F8-B1E1-FC8B76F81CB3}">
      <dsp:nvSpPr>
        <dsp:cNvPr id="0" name=""/>
        <dsp:cNvSpPr/>
      </dsp:nvSpPr>
      <dsp:spPr>
        <a:xfrm>
          <a:off x="3423864" y="1459921"/>
          <a:ext cx="1676066" cy="23367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400" b="1" kern="1200">
              <a:solidFill>
                <a:schemeClr val="tx1"/>
              </a:solidFill>
              <a:latin typeface="Calibri"/>
              <a:ea typeface="+mn-ea"/>
              <a:cs typeface="+mn-cs"/>
            </a:rPr>
            <a:t>8</a:t>
          </a:r>
          <a:endParaRPr lang="es-ES_tradnl" sz="1400" b="1" kern="1200" dirty="0">
            <a:solidFill>
              <a:schemeClr val="tx1"/>
            </a:solidFill>
            <a:latin typeface="Calibri"/>
            <a:ea typeface="+mn-ea"/>
            <a:cs typeface="+mn-cs"/>
          </a:endParaRPr>
        </a:p>
        <a:p>
          <a:pPr marL="114300" lvl="1" indent="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R" sz="1400" kern="1200" dirty="0">
              <a:solidFill>
                <a:schemeClr val="tx1"/>
              </a:solidFill>
            </a:rPr>
            <a:t>Evaluar la participación así como los conocimientos de contenido</a:t>
          </a:r>
          <a:endParaRPr lang="es-ES_tradnl" sz="1400" kern="1200" dirty="0">
            <a:solidFill>
              <a:schemeClr val="tx1"/>
            </a:solidFill>
          </a:endParaRPr>
        </a:p>
      </dsp:txBody>
      <dsp:txXfrm>
        <a:off x="3505683" y="1541740"/>
        <a:ext cx="1512428" cy="2173102"/>
      </dsp:txXfrm>
    </dsp:sp>
    <dsp:sp modelId="{41E85B2F-603A-403F-9FEA-422200570C74}">
      <dsp:nvSpPr>
        <dsp:cNvPr id="0" name=""/>
        <dsp:cNvSpPr/>
      </dsp:nvSpPr>
      <dsp:spPr>
        <a:xfrm>
          <a:off x="5356332" y="1612026"/>
          <a:ext cx="1599831" cy="210263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400" b="1" kern="1200">
              <a:solidFill>
                <a:schemeClr val="tx1"/>
              </a:solidFill>
              <a:latin typeface="Calibri"/>
              <a:ea typeface="+mn-ea"/>
              <a:cs typeface="+mn-cs"/>
            </a:rPr>
            <a:t>9</a:t>
          </a:r>
          <a:endParaRPr lang="es-ES_tradnl" sz="1400" b="1" kern="1200" dirty="0">
            <a:solidFill>
              <a:schemeClr val="tx1"/>
            </a:solidFill>
            <a:latin typeface="Calibri"/>
            <a:ea typeface="+mn-ea"/>
            <a:cs typeface="+mn-cs"/>
          </a:endParaRPr>
        </a:p>
        <a:p>
          <a:pPr marL="114300" lvl="1" indent="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R" sz="1400" kern="1200" dirty="0">
              <a:solidFill>
                <a:schemeClr val="tx1"/>
              </a:solidFill>
            </a:rPr>
            <a:t>Ofrecer oportunidades auténticas para evaluar</a:t>
          </a:r>
          <a:endParaRPr lang="es-ES_tradnl" sz="1400" kern="1200" dirty="0">
            <a:solidFill>
              <a:schemeClr val="tx1"/>
            </a:solidFill>
          </a:endParaRPr>
        </a:p>
      </dsp:txBody>
      <dsp:txXfrm>
        <a:off x="5434429" y="1690123"/>
        <a:ext cx="1443637" cy="1946439"/>
      </dsp:txXfrm>
    </dsp:sp>
    <dsp:sp modelId="{1FB652F6-0945-42F2-8FBD-2E31FD6E08D4}">
      <dsp:nvSpPr>
        <dsp:cNvPr id="0" name=""/>
        <dsp:cNvSpPr/>
      </dsp:nvSpPr>
      <dsp:spPr>
        <a:xfrm>
          <a:off x="7188164" y="1576975"/>
          <a:ext cx="1519757" cy="2102633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1400" b="1" kern="1200">
              <a:solidFill>
                <a:schemeClr val="tx1"/>
              </a:solidFill>
              <a:latin typeface="Calibri"/>
              <a:ea typeface="+mn-ea"/>
              <a:cs typeface="+mn-cs"/>
            </a:rPr>
            <a:t>10</a:t>
          </a:r>
          <a:endParaRPr lang="es-ES_tradnl" sz="1400" b="1" kern="1200" dirty="0">
            <a:solidFill>
              <a:schemeClr val="tx1"/>
            </a:solidFill>
            <a:latin typeface="Calibri"/>
            <a:ea typeface="+mn-ea"/>
            <a:cs typeface="+mn-cs"/>
          </a:endParaRPr>
        </a:p>
        <a:p>
          <a:pPr marL="114300" lvl="1" indent="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R" sz="1400" kern="1200" dirty="0">
              <a:solidFill>
                <a:schemeClr val="tx1"/>
              </a:solidFill>
            </a:rPr>
            <a:t>Alinear las evaluaciones con los objetivos o competencias  </a:t>
          </a:r>
          <a:endParaRPr lang="es-ES_tradnl" sz="1400" kern="1200" dirty="0">
            <a:solidFill>
              <a:schemeClr val="tx1"/>
            </a:solidFill>
          </a:endParaRPr>
        </a:p>
      </dsp:txBody>
      <dsp:txXfrm>
        <a:off x="7262352" y="1651163"/>
        <a:ext cx="1371381" cy="19542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95217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0A17C926-1172-48BC-9635-ED394701D544}" type="datetimeFigureOut">
              <a:rPr lang="es-ES" smtClean="0"/>
              <a:t>15/05/2023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95217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1B5D90B3-0870-4583-97E8-28F7C3641A3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0345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7072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467072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E8E41F94-6B9F-42DD-8044-33AF0A787E18}" type="datetimeFigureOut">
              <a:rPr lang="es-ES" smtClean="0"/>
              <a:t>15/05/2023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63638"/>
            <a:ext cx="4189413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7" tIns="46749" rIns="93497" bIns="46749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5327" y="4480004"/>
            <a:ext cx="5642610" cy="3665458"/>
          </a:xfrm>
          <a:prstGeom prst="rect">
            <a:avLst/>
          </a:prstGeom>
        </p:spPr>
        <p:txBody>
          <a:bodyPr vert="horz" lIns="93497" tIns="46749" rIns="93497" bIns="46749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56414" cy="467071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95217" y="8842030"/>
            <a:ext cx="3056414" cy="467071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3ABCC06B-7EB8-4E94-98B1-5382AD093AD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586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2EC74-3E2E-416C-A51E-24918CB8394F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5197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2EC74-3E2E-416C-A51E-24918CB8394F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4173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2EC74-3E2E-416C-A51E-24918CB8394F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32971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2EC74-3E2E-416C-A51E-24918CB8394F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41054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R" dirty="0"/>
              <a:t>Sistema límbico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CC06B-7EB8-4E94-98B1-5382AD093AD8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78384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2EC74-3E2E-416C-A51E-24918CB8394F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41054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2EC74-3E2E-416C-A51E-24918CB8394F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41054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2EC74-3E2E-416C-A51E-24918CB8394F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4105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B884-1CFE-430E-ABCC-E8FA9B80FAC7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B25A-A2D7-4011-AA66-BB465970CB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63504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B884-1CFE-430E-ABCC-E8FA9B80FAC7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B25A-A2D7-4011-AA66-BB465970CB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540012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B884-1CFE-430E-ABCC-E8FA9B80FAC7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B25A-A2D7-4011-AA66-BB465970CB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37999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B884-1CFE-430E-ABCC-E8FA9B80FAC7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B25A-A2D7-4011-AA66-BB465970CB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53253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B884-1CFE-430E-ABCC-E8FA9B80FAC7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B25A-A2D7-4011-AA66-BB465970CB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683226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B884-1CFE-430E-ABCC-E8FA9B80FAC7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B25A-A2D7-4011-AA66-BB465970CB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958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B884-1CFE-430E-ABCC-E8FA9B80FAC7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B25A-A2D7-4011-AA66-BB465970CB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40311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B884-1CFE-430E-ABCC-E8FA9B80FAC7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B25A-A2D7-4011-AA66-BB465970CB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821668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B884-1CFE-430E-ABCC-E8FA9B80FAC7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B25A-A2D7-4011-AA66-BB465970CB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182170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B884-1CFE-430E-ABCC-E8FA9B80FAC7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B25A-A2D7-4011-AA66-BB465970CB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26533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B884-1CFE-430E-ABCC-E8FA9B80FAC7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B25A-A2D7-4011-AA66-BB465970CB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9821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AB884-1CFE-430E-ABCC-E8FA9B80FAC7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0B25A-A2D7-4011-AA66-BB465970CB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26365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6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facebook.com/cenareccr/videos/1833350580077348/" TargetMode="External"/><Relationship Id="rId4" Type="http://schemas.openxmlformats.org/officeDocument/2006/relationships/hyperlink" Target="https://www.facebook.com/cenareccr/videos/1833183033427436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hyperlink" Target="https://www.youtube.com/watch?v=E8rddkm_a5A&amp;t=4s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watch?v=xXcxe1nc7kQ&amp;t=2494s" TargetMode="External"/><Relationship Id="rId5" Type="http://schemas.openxmlformats.org/officeDocument/2006/relationships/hyperlink" Target="https://www.youtube.com/watch?v=JHVWX0d5zAo&amp;t=3s" TargetMode="External"/><Relationship Id="rId4" Type="http://schemas.openxmlformats.org/officeDocument/2006/relationships/hyperlink" Target="https://www.youtube.com/watch?v=yaKdAsx_cic&amp;t=1622s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aulaabierta.arasaac.org/" TargetMode="External"/><Relationship Id="rId3" Type="http://schemas.openxmlformats.org/officeDocument/2006/relationships/hyperlink" Target="https://sites.google.com/educarex.es/dualizatic/" TargetMode="External"/><Relationship Id="rId7" Type="http://schemas.openxmlformats.org/officeDocument/2006/relationships/hyperlink" Target="http://bookbuilder.cast.org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ast.org/our-work/learning-tools.html#.Wia6y7QtU8Z" TargetMode="External"/><Relationship Id="rId5" Type="http://schemas.openxmlformats.org/officeDocument/2006/relationships/hyperlink" Target="http://www.portaltica.net/" TargetMode="External"/><Relationship Id="rId4" Type="http://schemas.openxmlformats.org/officeDocument/2006/relationships/hyperlink" Target="http://siesporelmaestronuncaaprendo.blogspot.com.es/2018/02/la-rueda-del-dua-recursos-para-derribar.html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hyperlink" Target="http://videoteca.mep.go.cr/userportal/video?v=R61178a0e2d5746efbdda58a57fe8b4f9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videoteca.mep.go.cr/userportal/video?v=Rb976953a0b934db4b2173f8da36952c6" TargetMode="External"/><Relationship Id="rId5" Type="http://schemas.openxmlformats.org/officeDocument/2006/relationships/hyperlink" Target="https://www.facebook.com/cenareccr/videos/1791500340929039/" TargetMode="External"/><Relationship Id="rId4" Type="http://schemas.openxmlformats.org/officeDocument/2006/relationships/hyperlink" Target="https://www.facebook.com/cenareccr/videos/1791328400946233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cadua.es/doc/dua/dua_pautas_intro_cv.pdf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eb.uam.es/personal_pdi/stmaria/sarrio/DOCENCIA/ASIGNATURA%20BASES/LECTURAS%20ACCESIBLES%20Y%20GUIONES%20DE%20TRABAJO/Diseno%20Universal%20de%20Aprendizaje.pdf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narec.go.cr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4.png"/><Relationship Id="rId9" Type="http://schemas.microsoft.com/office/2007/relationships/diagramDrawing" Target="../diagrams/drawing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5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30" y="-30697"/>
            <a:ext cx="9152430" cy="6858000"/>
          </a:xfrm>
          <a:prstGeom prst="rect">
            <a:avLst/>
          </a:prstGeom>
        </p:spPr>
      </p:pic>
      <p:sp>
        <p:nvSpPr>
          <p:cNvPr id="5" name="4 Título"/>
          <p:cNvSpPr>
            <a:spLocks noGrp="1"/>
          </p:cNvSpPr>
          <p:nvPr>
            <p:ph type="ctrTitle"/>
          </p:nvPr>
        </p:nvSpPr>
        <p:spPr>
          <a:xfrm>
            <a:off x="824485" y="2569550"/>
            <a:ext cx="7486600" cy="2088232"/>
          </a:xfrm>
        </p:spPr>
        <p:txBody>
          <a:bodyPr>
            <a:normAutofit fontScale="90000"/>
          </a:bodyPr>
          <a:lstStyle/>
          <a:p>
            <a:br>
              <a:rPr lang="es-CR" sz="36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br>
              <a:rPr lang="es-CR" sz="36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s-CR" sz="36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Diseño Universal para el Aprendizaje: </a:t>
            </a:r>
            <a:br>
              <a:rPr lang="es-CR" sz="36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br>
              <a:rPr lang="es-CR" sz="36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br>
              <a:rPr lang="es-ES" sz="31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br>
              <a:rPr lang="es-C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R" sz="3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_trad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0647"/>
            <a:ext cx="8066087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144AA85C-1B66-4145-B92F-B5EED02C7012}"/>
              </a:ext>
            </a:extLst>
          </p:cNvPr>
          <p:cNvSpPr/>
          <p:nvPr/>
        </p:nvSpPr>
        <p:spPr>
          <a:xfrm>
            <a:off x="4453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R" dirty="0"/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5852283-97D3-4F97-8BE1-35DC7273DE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9872" y="5433682"/>
            <a:ext cx="1818146" cy="87476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CC7E2E0-6628-4F05-8AE6-51C947CE43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2201" b="12201"/>
          <a:stretch/>
        </p:blipFill>
        <p:spPr>
          <a:xfrm>
            <a:off x="6588224" y="5360176"/>
            <a:ext cx="1655790" cy="938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328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3 Imagen">
            <a:extLst>
              <a:ext uri="{FF2B5EF4-FFF2-40B4-BE49-F238E27FC236}">
                <a16:creationId xmlns:a16="http://schemas.microsoft.com/office/drawing/2014/main" id="{2980DE9F-1824-4E11-9451-EE5DDAB984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571" y="-340"/>
            <a:ext cx="9144000" cy="6858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1FF3225E-1E38-4EC7-BA94-B37E230A7DAE}"/>
              </a:ext>
            </a:extLst>
          </p:cNvPr>
          <p:cNvSpPr/>
          <p:nvPr/>
        </p:nvSpPr>
        <p:spPr>
          <a:xfrm>
            <a:off x="5796136" y="6093296"/>
            <a:ext cx="2855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Fuente: Coral Elizondo, 2018</a:t>
            </a:r>
          </a:p>
        </p:txBody>
      </p:sp>
      <p:sp>
        <p:nvSpPr>
          <p:cNvPr id="5" name="Rectángulo 4"/>
          <p:cNvSpPr/>
          <p:nvPr/>
        </p:nvSpPr>
        <p:spPr>
          <a:xfrm>
            <a:off x="5364088" y="3645024"/>
            <a:ext cx="1584176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 rot="10800000" flipV="1">
            <a:off x="2969186" y="332656"/>
            <a:ext cx="5808238" cy="369331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CR" altLang="es-C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s-CR" altLang="es-C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 </a:t>
            </a:r>
            <a:r>
              <a:rPr kumimoji="0" lang="es-CR" altLang="es-CR" sz="2400" b="0" i="0" u="none" strike="noStrike" cap="none" normalizeH="0" baseline="0" dirty="0">
                <a:ln>
                  <a:noFill/>
                </a:ln>
                <a:solidFill>
                  <a:srgbClr val="090606"/>
                </a:solidFill>
                <a:effectLst/>
                <a:latin typeface="Roboto"/>
              </a:rPr>
              <a:t> </a:t>
            </a:r>
            <a:r>
              <a:rPr lang="es-CR" altLang="es-CR" sz="2400" b="1" dirty="0">
                <a:solidFill>
                  <a:srgbClr val="090606"/>
                </a:solidFill>
                <a:latin typeface="Roboto"/>
              </a:rPr>
              <a:t>3</a:t>
            </a:r>
            <a:r>
              <a:rPr kumimoji="0" lang="es-CR" altLang="es-CR" sz="2400" b="1" i="0" u="none" strike="noStrike" cap="none" normalizeH="0" baseline="0" dirty="0">
                <a:ln>
                  <a:noFill/>
                </a:ln>
                <a:solidFill>
                  <a:srgbClr val="090606"/>
                </a:solidFill>
                <a:effectLst/>
                <a:latin typeface="Roboto"/>
              </a:rPr>
              <a:t>. Proporcionar múltiples medios de acción y expresión.</a:t>
            </a:r>
            <a:r>
              <a:rPr kumimoji="0" lang="es-CR" altLang="es-CR" sz="2400" b="0" i="0" u="none" strike="noStrike" cap="none" normalizeH="0" baseline="0" dirty="0">
                <a:ln>
                  <a:noFill/>
                </a:ln>
                <a:solidFill>
                  <a:srgbClr val="090606"/>
                </a:solidFill>
                <a:effectLst/>
                <a:latin typeface="Roboto"/>
              </a:rPr>
              <a:t>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R" altLang="es-CR" sz="2400" b="0" i="0" u="none" strike="noStrike" cap="none" normalizeH="0" baseline="0" dirty="0">
              <a:ln>
                <a:noFill/>
              </a:ln>
              <a:solidFill>
                <a:srgbClr val="090606"/>
              </a:solidFill>
              <a:effectLst/>
              <a:latin typeface="Roboto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altLang="es-CR" sz="2400" b="0" i="0" u="none" strike="noStrike" cap="none" normalizeH="0" baseline="0" dirty="0">
                <a:ln>
                  <a:noFill/>
                </a:ln>
                <a:solidFill>
                  <a:srgbClr val="090606"/>
                </a:solidFill>
                <a:effectLst/>
                <a:latin typeface="Roboto"/>
              </a:rPr>
              <a:t>El </a:t>
            </a:r>
            <a:r>
              <a:rPr kumimoji="0" lang="es-CR" altLang="es-CR" sz="2400" b="1" i="0" u="none" strike="noStrike" cap="none" normalizeH="0" baseline="0" dirty="0">
                <a:ln>
                  <a:noFill/>
                </a:ln>
                <a:solidFill>
                  <a:srgbClr val="2F18C9"/>
                </a:solidFill>
                <a:effectLst/>
                <a:latin typeface="Roboto"/>
              </a:rPr>
              <a:t>CÓMO</a:t>
            </a:r>
            <a:r>
              <a:rPr kumimoji="0" lang="es-CR" altLang="es-CR" sz="2400" b="0" i="0" u="none" strike="noStrike" cap="none" normalizeH="0" baseline="0" dirty="0">
                <a:ln>
                  <a:noFill/>
                </a:ln>
                <a:solidFill>
                  <a:srgbClr val="090606"/>
                </a:solidFill>
                <a:effectLst/>
                <a:latin typeface="Roboto"/>
              </a:rPr>
              <a:t> del aprendizaje: se activan las </a:t>
            </a:r>
            <a:r>
              <a:rPr kumimoji="0" lang="es-CR" altLang="es-CR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Roboto"/>
              </a:rPr>
              <a:t>redes estratégicas</a:t>
            </a:r>
            <a:r>
              <a:rPr kumimoji="0" lang="es-CR" altLang="es-CR" sz="2400" b="0" i="0" u="none" strike="noStrike" cap="none" normalizeH="0" baseline="0" dirty="0">
                <a:ln>
                  <a:noFill/>
                </a:ln>
                <a:solidFill>
                  <a:srgbClr val="090606"/>
                </a:solidFill>
                <a:effectLst/>
                <a:latin typeface="Roboto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R" altLang="es-CR" sz="2400" b="0" i="0" u="none" strike="noStrike" cap="none" normalizeH="0" baseline="0" dirty="0">
              <a:ln>
                <a:noFill/>
              </a:ln>
              <a:solidFill>
                <a:srgbClr val="090606"/>
              </a:solidFill>
              <a:effectLst/>
              <a:latin typeface="Roboto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altLang="es-CR" sz="2400" b="0" i="0" u="none" strike="noStrike" cap="none" normalizeH="0" baseline="0" dirty="0">
                <a:ln>
                  <a:noFill/>
                </a:ln>
                <a:solidFill>
                  <a:srgbClr val="090606"/>
                </a:solidFill>
                <a:effectLst/>
                <a:latin typeface="Roboto"/>
              </a:rPr>
              <a:t>Ofrecer al estudiantado diferentes posibilidades para expresar lo que saben, para organizarse y planificarse.</a:t>
            </a:r>
            <a:r>
              <a:rPr kumimoji="0" lang="es-CR" altLang="es-C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pic>
        <p:nvPicPr>
          <p:cNvPr id="2050" name="Picture 2" descr="Acci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0971"/>
            <a:ext cx="2736304" cy="239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6 Diagrama"/>
          <p:cNvGraphicFramePr/>
          <p:nvPr>
            <p:extLst>
              <p:ext uri="{D42A27DB-BD31-4B8C-83A1-F6EECF244321}">
                <p14:modId xmlns:p14="http://schemas.microsoft.com/office/powerpoint/2010/main" val="3845082191"/>
              </p:ext>
            </p:extLst>
          </p:nvPr>
        </p:nvGraphicFramePr>
        <p:xfrm>
          <a:off x="125889" y="4359807"/>
          <a:ext cx="8701584" cy="17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92574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3 Imagen">
            <a:extLst>
              <a:ext uri="{FF2B5EF4-FFF2-40B4-BE49-F238E27FC236}">
                <a16:creationId xmlns:a16="http://schemas.microsoft.com/office/drawing/2014/main" id="{F78E9F63-81F9-4EEC-8063-1138C4ECF8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29600" cy="1143000"/>
          </a:xfrm>
        </p:spPr>
        <p:txBody>
          <a:bodyPr>
            <a:noAutofit/>
          </a:bodyPr>
          <a:lstStyle/>
          <a:p>
            <a:r>
              <a:rPr lang="es-CR" sz="3100" b="1" dirty="0">
                <a:latin typeface="Century Gothic" panose="020B0502020202020204" pitchFamily="34" charset="0"/>
                <a:ea typeface="+mn-ea"/>
                <a:cs typeface="+mn-cs"/>
              </a:rPr>
              <a:t>10 Consejos DUA para la evaluación</a:t>
            </a:r>
            <a:br>
              <a:rPr lang="es-CR" sz="3100" b="1" dirty="0">
                <a:latin typeface="Century Gothic" panose="020B0502020202020204" pitchFamily="34" charset="0"/>
                <a:ea typeface="+mn-ea"/>
                <a:cs typeface="+mn-cs"/>
              </a:rPr>
            </a:br>
            <a:r>
              <a:rPr lang="es-CR" sz="3100" b="1" dirty="0">
                <a:latin typeface="Century Gothic" panose="020B0502020202020204" pitchFamily="34" charset="0"/>
                <a:ea typeface="+mn-ea"/>
                <a:cs typeface="+mn-cs"/>
              </a:rPr>
              <a:t>(CAST, 2015)</a:t>
            </a:r>
            <a:endParaRPr lang="es-ES_tradnl" sz="3100" b="1" dirty="0"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9461211"/>
              </p:ext>
            </p:extLst>
          </p:nvPr>
        </p:nvGraphicFramePr>
        <p:xfrm>
          <a:off x="283561" y="1503438"/>
          <a:ext cx="8576877" cy="5323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58220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3 Imagen">
            <a:extLst>
              <a:ext uri="{FF2B5EF4-FFF2-40B4-BE49-F238E27FC236}">
                <a16:creationId xmlns:a16="http://schemas.microsoft.com/office/drawing/2014/main" id="{F78E9F63-81F9-4EEC-8063-1138C4ECF8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R" sz="3100" b="1" dirty="0">
                <a:latin typeface="Century Gothic" panose="020B0502020202020204" pitchFamily="34" charset="0"/>
                <a:ea typeface="+mn-ea"/>
                <a:cs typeface="+mn-cs"/>
              </a:rPr>
              <a:t>10 Consejos DUA para la evaluación</a:t>
            </a:r>
            <a:br>
              <a:rPr lang="es-CR" sz="3100" b="1" dirty="0">
                <a:latin typeface="Century Gothic" panose="020B0502020202020204" pitchFamily="34" charset="0"/>
                <a:ea typeface="+mn-ea"/>
                <a:cs typeface="+mn-cs"/>
              </a:rPr>
            </a:br>
            <a:r>
              <a:rPr lang="es-CR" sz="3100" b="1" dirty="0">
                <a:latin typeface="Century Gothic" panose="020B0502020202020204" pitchFamily="34" charset="0"/>
                <a:ea typeface="+mn-ea"/>
                <a:cs typeface="+mn-cs"/>
              </a:rPr>
              <a:t>(CAST, 2015)</a:t>
            </a:r>
            <a:endParaRPr lang="es-ES_tradnl" sz="3100" b="1" dirty="0"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7185639"/>
              </p:ext>
            </p:extLst>
          </p:nvPr>
        </p:nvGraphicFramePr>
        <p:xfrm>
          <a:off x="107504" y="1484784"/>
          <a:ext cx="871296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6988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81" y="10150"/>
            <a:ext cx="9144000" cy="68580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755576" y="332656"/>
            <a:ext cx="80648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altLang="es-ES_tradnl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Centro Nacional de Recursos para la Educación Inclusiva</a:t>
            </a:r>
            <a:br>
              <a:rPr lang="es-CR" altLang="es-ES_tradnl" dirty="0">
                <a:latin typeface="Century Gothic" panose="020B0502020202020204" pitchFamily="34" charset="0"/>
              </a:rPr>
            </a:br>
            <a:endParaRPr lang="es-MX" dirty="0"/>
          </a:p>
          <a:p>
            <a:pPr algn="ctr"/>
            <a:endParaRPr lang="es-CR" dirty="0">
              <a:latin typeface="Bolonewt" panose="00000400000000000000" pitchFamily="2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115616" y="1176992"/>
            <a:ext cx="7200799" cy="37856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Enlace Charla DUA</a:t>
            </a:r>
            <a:b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Facebook Life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PARTE 1: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https://www.facebook.com/cenareccr/videos/1833183033427436/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PARTE 2: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https://www.facebook.com/cenareccr/videos/1833350580077348/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4" descr="Resultado de imagen para cambi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" name="AutoShape 6" descr="Resultado de imagen para cambi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5417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39"/>
            <a:ext cx="9144000" cy="68580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755576" y="332656"/>
            <a:ext cx="80648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altLang="es-ES_tradnl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Centro Nacional de Recursos para la Educación Inclusiva</a:t>
            </a:r>
            <a:br>
              <a:rPr lang="es-CR" altLang="es-ES_tradnl" dirty="0">
                <a:latin typeface="Century Gothic" panose="020B0502020202020204" pitchFamily="34" charset="0"/>
              </a:rPr>
            </a:br>
            <a:endParaRPr lang="es-MX" dirty="0"/>
          </a:p>
          <a:p>
            <a:pPr algn="ctr"/>
            <a:endParaRPr lang="es-CR" dirty="0">
              <a:latin typeface="Bolonewt" panose="00000400000000000000" pitchFamily="2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971600" y="1499708"/>
            <a:ext cx="6807364" cy="37856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Videos para entender el DUA</a:t>
            </a:r>
          </a:p>
          <a:p>
            <a:pPr marL="342900" indent="-342900">
              <a:buAutoNum type="arabicPeriod"/>
            </a:pP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Introducción DUA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: </a:t>
            </a:r>
          </a:p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https://www.youtube.com/watch?v=yaKdAsx_cic&amp;t=1622s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2. Libros digitales accesibles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: </a:t>
            </a:r>
          </a:p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https://www.youtube.com/watch?v=JHVWX0d5zAo&amp;t=3s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3. Contextos y procesos accesibles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https://www.youtube.com/watch?v=xXcxe1nc7kQ&amp;t=2494s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4. DUA en la práctica docente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https://www.youtube.com/watch?v=E8rddkm_a5A&amp;t=4s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4" descr="Resultado de imagen para cambi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" name="AutoShape 6" descr="Resultado de imagen para cambi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69559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155"/>
            <a:ext cx="9144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7306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CR" sz="2200" dirty="0"/>
              <a:t>Algunas </a:t>
            </a:r>
            <a:r>
              <a:rPr lang="es-CR" sz="2200" b="1" dirty="0"/>
              <a:t>herramientas tecnológicas y bancos de recursos</a:t>
            </a:r>
            <a:r>
              <a:rPr lang="es-CR" sz="2200" dirty="0"/>
              <a:t> que pueden ayudarnos a </a:t>
            </a:r>
            <a:r>
              <a:rPr lang="es-CR" sz="2200" b="1" dirty="0"/>
              <a:t>promover el </a:t>
            </a:r>
            <a:r>
              <a:rPr lang="es-CR" sz="3600" b="1" dirty="0"/>
              <a:t>DUA:</a:t>
            </a:r>
            <a:br>
              <a:rPr lang="es-CR" dirty="0"/>
            </a:br>
            <a:endParaRPr lang="es-C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05272" y="1628800"/>
            <a:ext cx="8533456" cy="439248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CR" sz="1800" dirty="0" err="1">
                <a:hlinkClick r:id="rId3"/>
              </a:rPr>
              <a:t>DUAlizaTIC</a:t>
            </a:r>
            <a:r>
              <a:rPr lang="es-CR" sz="1800" dirty="0"/>
              <a:t>: las TIC al servicio del DUA.</a:t>
            </a:r>
          </a:p>
          <a:p>
            <a:endParaRPr lang="es-CR" sz="1800" dirty="0"/>
          </a:p>
          <a:p>
            <a:r>
              <a:rPr lang="es-CR" sz="1800" dirty="0">
                <a:hlinkClick r:id="rId4"/>
              </a:rPr>
              <a:t>La Rueda DUA</a:t>
            </a:r>
            <a:r>
              <a:rPr lang="es-CR" sz="1800" dirty="0"/>
              <a:t>: una excelente y completísima recopilación de recursos tecnológicos clasificados siguiendo los principios y pautas DUA, realizada por Antonio Márquez Ordóñez.</a:t>
            </a:r>
          </a:p>
          <a:p>
            <a:endParaRPr lang="es-CR" sz="1800" dirty="0"/>
          </a:p>
          <a:p>
            <a:r>
              <a:rPr lang="es-CR" sz="1800" dirty="0">
                <a:hlinkClick r:id="rId5"/>
              </a:rPr>
              <a:t>Portal TICA</a:t>
            </a:r>
            <a:r>
              <a:rPr lang="es-CR" sz="1800" dirty="0"/>
              <a:t>: tecnologías de la información y la comunicación accesibles.</a:t>
            </a:r>
          </a:p>
          <a:p>
            <a:endParaRPr lang="es-CR" sz="1800" dirty="0"/>
          </a:p>
          <a:p>
            <a:r>
              <a:rPr lang="es-CR" sz="1800" dirty="0">
                <a:hlinkClick r:id="rId6"/>
              </a:rPr>
              <a:t>Herramientas DUA del CAST</a:t>
            </a:r>
            <a:r>
              <a:rPr lang="es-CR" sz="1800" dirty="0"/>
              <a:t>: permiten diseñar entornos de aprendizaje flexibles para diferentes niveles educativos, como es por ejemplo la herramienta de diseño de libros digitales accesibles mediante </a:t>
            </a:r>
            <a:r>
              <a:rPr lang="es-CR" sz="1800" i="1" dirty="0" err="1">
                <a:hlinkClick r:id="rId7"/>
              </a:rPr>
              <a:t>Bookbuilder</a:t>
            </a:r>
            <a:r>
              <a:rPr lang="es-CR" sz="1800" dirty="0"/>
              <a:t>.</a:t>
            </a:r>
          </a:p>
          <a:p>
            <a:endParaRPr lang="es-CR" sz="1800" dirty="0"/>
          </a:p>
          <a:p>
            <a:r>
              <a:rPr lang="es-CR" sz="1800" dirty="0">
                <a:hlinkClick r:id="rId8"/>
              </a:rPr>
              <a:t>Aula Abierta </a:t>
            </a:r>
            <a:r>
              <a:rPr lang="es-CR" sz="1800" dirty="0" err="1">
                <a:hlinkClick r:id="rId8"/>
              </a:rPr>
              <a:t>Arasaac</a:t>
            </a:r>
            <a:r>
              <a:rPr lang="es-CR" sz="1800" dirty="0"/>
              <a:t>: portal con materiales, tutoriales y ejemplos de uso de la comunicación aumentativa y/o alternativa, apoyada con pictogramas.</a:t>
            </a:r>
          </a:p>
          <a:p>
            <a:endParaRPr lang="es-CR" sz="1800" dirty="0"/>
          </a:p>
        </p:txBody>
      </p:sp>
    </p:spTree>
    <p:extLst>
      <p:ext uri="{BB962C8B-B14F-4D97-AF65-F5344CB8AC3E}">
        <p14:creationId xmlns:p14="http://schemas.microsoft.com/office/powerpoint/2010/main" val="11206840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155"/>
            <a:ext cx="9144000" cy="6858000"/>
          </a:xfrm>
          <a:prstGeom prst="rect">
            <a:avLst/>
          </a:prstGeom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ES" sz="1600" dirty="0" err="1"/>
              <a:t>Pictoeduca</a:t>
            </a:r>
            <a:r>
              <a:rPr lang="es-ES" sz="1600" dirty="0"/>
              <a:t>: un proyecto de </a:t>
            </a:r>
            <a:r>
              <a:rPr lang="es-ES" sz="1600" dirty="0" err="1"/>
              <a:t>Pictoaplicaciones</a:t>
            </a:r>
            <a:r>
              <a:rPr lang="es-ES" sz="1600" dirty="0"/>
              <a:t> y Fundación </a:t>
            </a:r>
            <a:r>
              <a:rPr lang="es-ES" sz="1600" dirty="0" err="1"/>
              <a:t>Barrié</a:t>
            </a:r>
            <a:r>
              <a:rPr lang="es-ES" sz="1600" dirty="0"/>
              <a:t>, que se presenta como portal donde se reúnen materiales didácticos en diferentes formatos, y que ofrece herramientas para crear lecciones utilizando vídeos, imágenes, textos... con la posibilidad de traducirlos a pictogramas si es necesario.</a:t>
            </a:r>
          </a:p>
          <a:p>
            <a:endParaRPr lang="es-ES" sz="1600" dirty="0"/>
          </a:p>
          <a:p>
            <a:r>
              <a:rPr lang="es-ES" sz="1600" dirty="0"/>
              <a:t>Herramientas TIC para la lectura fácil: sección del artículo “Lectura fácil: un modelo de diseño para todos” publicado en noviembre de 2017 en este portal.</a:t>
            </a:r>
          </a:p>
          <a:p>
            <a:endParaRPr lang="es-ES" sz="1600" dirty="0"/>
          </a:p>
          <a:p>
            <a:r>
              <a:rPr lang="es-ES" sz="1600" dirty="0"/>
              <a:t>Soy Visual: servicio web y en formato de app para favorecer el aprendizaje a través de las imágenes, incluyendo fotografías reales, láminas y otros materiales gráficos.</a:t>
            </a:r>
          </a:p>
          <a:p>
            <a:endParaRPr lang="es-ES" sz="1600" dirty="0"/>
          </a:p>
          <a:p>
            <a:r>
              <a:rPr lang="es-ES" sz="1600" dirty="0" err="1"/>
              <a:t>InSuit</a:t>
            </a:r>
            <a:r>
              <a:rPr lang="es-ES" sz="1600" dirty="0"/>
              <a:t>: es una herramienta que aporta ayudas para cada necesidad desde la nube, mejorando la accesibilidad y usabilidad de las páginas web.</a:t>
            </a:r>
          </a:p>
          <a:p>
            <a:endParaRPr lang="es-ES" sz="1600" dirty="0"/>
          </a:p>
          <a:p>
            <a:r>
              <a:rPr lang="es-ES" sz="1600" dirty="0"/>
              <a:t>Códigos SPQR: sistema gratuito de códigos QR para facilitar el acceso a la información en diferentes formatos (fotos, pictogramas, vídeos…)</a:t>
            </a:r>
          </a:p>
          <a:p>
            <a:endParaRPr lang="en-US" sz="1600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537306" y="69269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R" sz="3100" dirty="0"/>
              <a:t>Algunas </a:t>
            </a:r>
            <a:r>
              <a:rPr lang="es-CR" sz="3100" b="1" dirty="0"/>
              <a:t>herramientas tecnológicas y bancos de recursos</a:t>
            </a:r>
            <a:r>
              <a:rPr lang="es-CR" sz="3100" dirty="0"/>
              <a:t> que pueden ayudarnos a </a:t>
            </a:r>
            <a:r>
              <a:rPr lang="es-CR" sz="3100" b="1" dirty="0"/>
              <a:t>promover el </a:t>
            </a:r>
            <a:r>
              <a:rPr lang="es-CR" b="1" dirty="0"/>
              <a:t>DUA:</a:t>
            </a:r>
            <a:br>
              <a:rPr lang="es-CR" dirty="0"/>
            </a:b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6903265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93032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755576" y="332656"/>
            <a:ext cx="80648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altLang="es-ES_tradnl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Centro Nacional de Recursos para la Educación Inclusiva</a:t>
            </a:r>
            <a:br>
              <a:rPr lang="es-CR" altLang="es-ES_tradnl" dirty="0">
                <a:latin typeface="Century Gothic" panose="020B0502020202020204" pitchFamily="34" charset="0"/>
              </a:rPr>
            </a:br>
            <a:endParaRPr lang="es-MX" dirty="0"/>
          </a:p>
          <a:p>
            <a:pPr algn="ctr"/>
            <a:endParaRPr lang="es-CR" dirty="0">
              <a:latin typeface="Bolonewt" panose="00000400000000000000" pitchFamily="2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120684" y="980728"/>
            <a:ext cx="6872941" cy="166199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Otras referencias</a:t>
            </a:r>
          </a:p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"Pautas sobre el Diseño Universal de Aprendizaje" (Carmen Alba Pastor, Pilar Sánchez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Hípola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, José Manuel Sánchez Serrano y Ainara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Zubillaga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del Río, 2013)</a:t>
            </a:r>
            <a:b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La página 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EducaDUA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 (http://www.educadua.es/), del proyecto español interuniversitario DUALETIC, recoge también entradas con los principios DUA, herramientas para aplicar el DUA, redes del DUA...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4" descr="Resultado de imagen para cambi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" name="AutoShape 6" descr="Resultado de imagen para cambi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8 CuadroTexto"/>
          <p:cNvSpPr txBox="1"/>
          <p:nvPr/>
        </p:nvSpPr>
        <p:spPr>
          <a:xfrm>
            <a:off x="1165922" y="2780928"/>
            <a:ext cx="6872941" cy="33239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Enlaces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Facebook </a:t>
            </a:r>
            <a:r>
              <a:rPr lang="es-E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life</a:t>
            </a: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 CENAREC: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Parte 1:</a:t>
            </a:r>
          </a:p>
          <a:p>
            <a:pPr lvl="1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https://www.facebook.com/cenareccr/videos/1791328400946233/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Parte 2: </a:t>
            </a:r>
          </a:p>
          <a:p>
            <a:pPr lvl="1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https://www.facebook.com/cenareccr/videos/1791500340929039/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Departamento de apoyos educativos para el estudiantado con discapacidad - IDP</a:t>
            </a:r>
          </a:p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04-05-2018 Ciclo de Videoconferencias " Diseño Universal para el aprendizaje (DUA)"</a:t>
            </a:r>
          </a:p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Sesión I: Diseño Universal diversidad y accesibilidad </a:t>
            </a:r>
          </a:p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http://videoteca.mep.go.cr/userportal/video?v=Rb976953a0b934db4b2173f8da36952c6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#26-06-2018 Ciclo de Videoconferencias" Diseño Universal para el aprendizaje (DUA)"</a:t>
            </a:r>
          </a:p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Sesión II: Educación Inclusiva, DUA, redes neuronales, principio I del DUA</a:t>
            </a:r>
          </a:p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http://videoteca.mep.go.cr/userportal/video?v=R61178a0e2d5746efbdda58a57fe8b4f9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5452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93032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/>
              <a:t>Bibliografía </a:t>
            </a:r>
            <a:r>
              <a:rPr lang="es-CR" dirty="0"/>
              <a:t>consultada</a:t>
            </a:r>
            <a:endParaRPr lang="es-ES_tradnl" dirty="0"/>
          </a:p>
        </p:txBody>
      </p:sp>
      <p:sp>
        <p:nvSpPr>
          <p:cNvPr id="4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463550" indent="-463550">
              <a:buNone/>
            </a:pPr>
            <a:r>
              <a:rPr lang="es-CR" dirty="0"/>
              <a:t>Alba, C., Sánchez, J., </a:t>
            </a:r>
            <a:r>
              <a:rPr lang="es-CR" dirty="0" err="1"/>
              <a:t>Zubillaga</a:t>
            </a:r>
            <a:r>
              <a:rPr lang="es-CR" dirty="0"/>
              <a:t>, A. (2011). Diseño Universal para el Aprendizaje (DUA). Pautas para su introducción en el currículo. España: </a:t>
            </a:r>
            <a:r>
              <a:rPr lang="es-CR" dirty="0" err="1"/>
              <a:t>DUALETIC</a:t>
            </a:r>
            <a:r>
              <a:rPr lang="es-CR" dirty="0"/>
              <a:t>. Recuperado de: </a:t>
            </a:r>
            <a:r>
              <a:rPr lang="es-CR" dirty="0">
                <a:hlinkClick r:id="rId3"/>
              </a:rPr>
              <a:t>http://www.educadua.es/doc/dua/dua_pautas_intro_cv.pdf</a:t>
            </a:r>
            <a:endParaRPr lang="es-CR" dirty="0"/>
          </a:p>
          <a:p>
            <a:pPr marL="463550" indent="-463550">
              <a:buNone/>
            </a:pPr>
            <a:endParaRPr lang="es-CR" dirty="0"/>
          </a:p>
          <a:p>
            <a:pPr marL="463550" indent="-463550">
              <a:buNone/>
            </a:pPr>
            <a:r>
              <a:rPr lang="es-CR" dirty="0"/>
              <a:t>Arnaiz, P. (2005). Atención a la diversidad. Programación curricular. San José: </a:t>
            </a:r>
            <a:r>
              <a:rPr lang="es-CR" dirty="0" err="1"/>
              <a:t>EUNED</a:t>
            </a:r>
            <a:r>
              <a:rPr lang="es-CR" dirty="0"/>
              <a:t>. </a:t>
            </a:r>
          </a:p>
          <a:p>
            <a:pPr marL="463550" indent="-463550">
              <a:buNone/>
            </a:pPr>
            <a:endParaRPr lang="es-CR" dirty="0"/>
          </a:p>
          <a:p>
            <a:pPr marL="463550" indent="-463550">
              <a:buNone/>
            </a:pPr>
            <a:r>
              <a:rPr lang="es-CR" dirty="0"/>
              <a:t>CAST (2008). Guía para el Diseño Universal para el Aprendizaje (DUA). Versión 1.0. Wakefield, </a:t>
            </a:r>
            <a:r>
              <a:rPr lang="es-CR" dirty="0" err="1"/>
              <a:t>MA</a:t>
            </a:r>
            <a:r>
              <a:rPr lang="es-CR" dirty="0"/>
              <a:t>: Autor. Recuperado de: </a:t>
            </a:r>
            <a:r>
              <a:rPr lang="es-CR" dirty="0">
                <a:hlinkClick r:id="rId4"/>
              </a:rPr>
              <a:t>http://web.uam.es/personal_pdi/stmaria/sarrio/DOCENCIA/ASIGNATURA%20BASES/LECTURAS%20ACCESIBLES%20Y%20GUIONES%20DE%20TRABAJO/Diseno%20Universal%20de%20Aprendizaje.pdf</a:t>
            </a:r>
            <a:endParaRPr lang="es-CR" dirty="0"/>
          </a:p>
          <a:p>
            <a:pPr marL="463550" indent="-463550">
              <a:buNone/>
            </a:pPr>
            <a:endParaRPr lang="es-CR" dirty="0"/>
          </a:p>
          <a:p>
            <a:pPr marL="463550" indent="-463550">
              <a:buNone/>
            </a:pPr>
            <a:r>
              <a:rPr lang="es-CR" dirty="0"/>
              <a:t>Comisión de Apoyo a la Educación Inclusiva. Ministerio de Educación Pública. (2015). Justificación para una política institucional de Educación Inclusiva. San José. </a:t>
            </a:r>
          </a:p>
          <a:p>
            <a:pPr marL="463550" indent="-463550">
              <a:buNone/>
            </a:pPr>
            <a:endParaRPr lang="es-CR" dirty="0"/>
          </a:p>
          <a:p>
            <a:pPr marL="463550" indent="-463550">
              <a:buNone/>
            </a:pPr>
            <a:r>
              <a:rPr lang="es-CR" dirty="0"/>
              <a:t>UNESCO (2015). Declaración de </a:t>
            </a:r>
            <a:r>
              <a:rPr lang="es-CR" dirty="0" err="1"/>
              <a:t>Incheon</a:t>
            </a:r>
            <a:r>
              <a:rPr lang="es-CR" dirty="0"/>
              <a:t>. Hacia una educación inclusiva y equitativa de calidad y un aprendizaje a lo largo de la vida para todos. </a:t>
            </a:r>
          </a:p>
          <a:p>
            <a:pPr marL="463550" indent="-463550">
              <a:buNone/>
            </a:pPr>
            <a:endParaRPr lang="es-ES_tradnl" dirty="0"/>
          </a:p>
          <a:p>
            <a:pPr marL="463550" indent="-463550">
              <a:buNone/>
            </a:pPr>
            <a:r>
              <a:rPr lang="es-CR" dirty="0"/>
              <a:t>UNESCO (2014). Declaración de Lima. Balances y desafíos para la agenda educativa regional 2015-2030.</a:t>
            </a:r>
          </a:p>
          <a:p>
            <a:pPr marL="463550" indent="-463550">
              <a:buNone/>
            </a:pPr>
            <a:endParaRPr lang="es-CR" dirty="0"/>
          </a:p>
          <a:p>
            <a:pPr marL="463550" indent="-463550">
              <a:buNone/>
            </a:pPr>
            <a:r>
              <a:rPr lang="es-CR" dirty="0"/>
              <a:t>UNESCO (2014). Objetivos de Desarrollo Sostenible. El desarrollo sostenible comienza por la Educación.</a:t>
            </a:r>
          </a:p>
        </p:txBody>
      </p:sp>
    </p:spTree>
    <p:extLst>
      <p:ext uri="{BB962C8B-B14F-4D97-AF65-F5344CB8AC3E}">
        <p14:creationId xmlns:p14="http://schemas.microsoft.com/office/powerpoint/2010/main" val="15099761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09529" cy="68580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755576" y="332656"/>
            <a:ext cx="80648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altLang="es-ES_tradnl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Centro Nacional de Recursos para la Educación Inclusiva</a:t>
            </a:r>
            <a:br>
              <a:rPr lang="es-CR" altLang="es-ES_tradnl" dirty="0">
                <a:latin typeface="Century Gothic" panose="020B0502020202020204" pitchFamily="34" charset="0"/>
              </a:rPr>
            </a:br>
            <a:endParaRPr lang="es-MX" dirty="0"/>
          </a:p>
          <a:p>
            <a:pPr algn="ctr"/>
            <a:endParaRPr lang="es-CR" dirty="0">
              <a:latin typeface="Bolonewt" panose="00000400000000000000" pitchFamily="2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9192" y="1196752"/>
            <a:ext cx="8784976" cy="5381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>
                <a:latin typeface="Tw Cen MT" panose="020B0602020104020603" pitchFamily="34" charset="0"/>
                <a:ea typeface="Segoe UI Emoji" panose="020B0502040204020203" pitchFamily="34" charset="0"/>
              </a:rPr>
              <a:t>Muchas gracias</a:t>
            </a:r>
            <a:endParaRPr lang="es-ES" sz="4000" dirty="0">
              <a:latin typeface="Tw Cen MT" panose="020B0602020104020603" pitchFamily="34" charset="0"/>
              <a:ea typeface="Segoe UI Emoji" panose="020B0502040204020203" pitchFamily="34" charset="0"/>
            </a:endParaRPr>
          </a:p>
          <a:p>
            <a:pPr algn="r">
              <a:defRPr/>
            </a:pPr>
            <a:endParaRPr lang="es-MX" altLang="es-ES_tradnl" sz="2400" b="1" dirty="0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defRPr/>
            </a:pPr>
            <a:endParaRPr lang="es-MX" altLang="es-ES_tradnl" sz="2800" b="1" dirty="0">
              <a:solidFill>
                <a:srgbClr val="7030A0"/>
              </a:solidFill>
              <a:latin typeface="Tw Cen MT" panose="020B0602020104020603" pitchFamily="34" charset="0"/>
              <a:ea typeface="Segoe UI Emoji" panose="020B0502040204020203" pitchFamily="34" charset="0"/>
            </a:endParaRPr>
          </a:p>
          <a:p>
            <a:pPr algn="r" defTabSz="398428">
              <a:buSzPct val="75000"/>
              <a:defRPr sz="2910">
                <a:solidFill>
                  <a:schemeClr val="accent6"/>
                </a:solidFill>
                <a:latin typeface="Futura"/>
                <a:ea typeface="Futura"/>
                <a:cs typeface="Futura"/>
                <a:sym typeface="Futura"/>
              </a:defRPr>
            </a:pPr>
            <a:endParaRPr lang="es-ES" b="1" dirty="0">
              <a:solidFill>
                <a:srgbClr val="7030A0"/>
              </a:solidFill>
              <a:latin typeface="Tw Cen MT" panose="020B0602020104020603" pitchFamily="34" charset="0"/>
              <a:ea typeface="Segoe UI Emoji" panose="020B0502040204020203" pitchFamily="34" charset="0"/>
            </a:endParaRPr>
          </a:p>
          <a:p>
            <a:pPr algn="r" defTabSz="398428">
              <a:buSzPct val="75000"/>
              <a:defRPr sz="2910">
                <a:solidFill>
                  <a:schemeClr val="accent6"/>
                </a:solidFill>
                <a:latin typeface="Futura"/>
                <a:ea typeface="Futura"/>
                <a:cs typeface="Futura"/>
                <a:sym typeface="Futura"/>
              </a:defRPr>
            </a:pPr>
            <a:endParaRPr lang="es-ES" b="1" dirty="0">
              <a:solidFill>
                <a:srgbClr val="7030A0"/>
              </a:solidFill>
              <a:latin typeface="Tw Cen MT" panose="020B0602020104020603" pitchFamily="34" charset="0"/>
              <a:ea typeface="Segoe UI Emoji" panose="020B0502040204020203" pitchFamily="34" charset="0"/>
            </a:endParaRPr>
          </a:p>
          <a:p>
            <a:pPr algn="r" defTabSz="398428">
              <a:buSzPct val="75000"/>
              <a:defRPr sz="2910">
                <a:solidFill>
                  <a:schemeClr val="accent6"/>
                </a:solidFill>
                <a:latin typeface="Futura"/>
                <a:ea typeface="Futura"/>
                <a:cs typeface="Futura"/>
                <a:sym typeface="Futura"/>
              </a:defRPr>
            </a:pPr>
            <a:endParaRPr lang="es-ES" b="1" dirty="0">
              <a:solidFill>
                <a:srgbClr val="7030A0"/>
              </a:solidFill>
              <a:latin typeface="Tw Cen MT" panose="020B0602020104020603" pitchFamily="34" charset="0"/>
              <a:ea typeface="Segoe UI Emoji" panose="020B0502040204020203" pitchFamily="34" charset="0"/>
            </a:endParaRPr>
          </a:p>
          <a:p>
            <a:pPr algn="r" defTabSz="398428">
              <a:buSzPct val="75000"/>
              <a:defRPr sz="2910">
                <a:solidFill>
                  <a:schemeClr val="accent6"/>
                </a:solidFill>
                <a:latin typeface="Futura"/>
                <a:ea typeface="Futura"/>
                <a:cs typeface="Futura"/>
                <a:sym typeface="Futura"/>
              </a:defRPr>
            </a:pPr>
            <a:endParaRPr lang="es-ES" b="1" dirty="0">
              <a:solidFill>
                <a:srgbClr val="7030A0"/>
              </a:solidFill>
              <a:latin typeface="Tw Cen MT" panose="020B0602020104020603" pitchFamily="34" charset="0"/>
              <a:ea typeface="Segoe UI Emoji" panose="020B0502040204020203" pitchFamily="34" charset="0"/>
            </a:endParaRPr>
          </a:p>
          <a:p>
            <a:pPr algn="r" defTabSz="398428">
              <a:buSzPct val="75000"/>
              <a:defRPr sz="2910">
                <a:solidFill>
                  <a:schemeClr val="accent6"/>
                </a:solidFill>
                <a:latin typeface="Futura"/>
                <a:ea typeface="Futura"/>
                <a:cs typeface="Futura"/>
                <a:sym typeface="Futura"/>
              </a:defRPr>
            </a:pPr>
            <a:r>
              <a:rPr lang="es-ES" b="1" dirty="0">
                <a:solidFill>
                  <a:srgbClr val="7030A0"/>
                </a:solidFill>
                <a:latin typeface="Tw Cen MT" panose="020B0602020104020603" pitchFamily="34" charset="0"/>
                <a:ea typeface="Segoe UI Emoji" panose="020B0502040204020203" pitchFamily="34" charset="0"/>
              </a:rPr>
              <a:t>CENAREC</a:t>
            </a:r>
          </a:p>
          <a:p>
            <a:pPr algn="r" defTabSz="398428">
              <a:buSzPct val="75000"/>
              <a:defRPr sz="2910">
                <a:solidFill>
                  <a:schemeClr val="accent6"/>
                </a:solidFill>
                <a:latin typeface="Futura"/>
                <a:ea typeface="Futura"/>
                <a:cs typeface="Futura"/>
                <a:sym typeface="Futura"/>
              </a:defRPr>
            </a:pPr>
            <a:r>
              <a:rPr lang="es-ES" b="1" dirty="0">
                <a:solidFill>
                  <a:srgbClr val="7030A0"/>
                </a:solidFill>
                <a:latin typeface="Tw Cen MT" panose="020B0602020104020603" pitchFamily="34" charset="0"/>
                <a:ea typeface="Segoe UI Emoji" panose="020B0502040204020203" pitchFamily="34" charset="0"/>
              </a:rPr>
              <a:t>25-28-19-00</a:t>
            </a:r>
          </a:p>
          <a:p>
            <a:pPr algn="r" defTabSz="398428">
              <a:buSzPct val="75000"/>
              <a:defRPr sz="2910">
                <a:solidFill>
                  <a:schemeClr val="accent6"/>
                </a:solidFill>
                <a:latin typeface="Futura"/>
                <a:ea typeface="Futura"/>
                <a:cs typeface="Futura"/>
                <a:sym typeface="Futura"/>
              </a:defRPr>
            </a:pPr>
            <a:r>
              <a:rPr lang="es-ES" b="1" dirty="0">
                <a:solidFill>
                  <a:srgbClr val="7030A0"/>
                </a:solidFill>
                <a:latin typeface="Tw Cen MT" panose="020B0602020104020603" pitchFamily="34" charset="0"/>
                <a:ea typeface="Segoe UI Emoji" panose="020B0502040204020203" pitchFamily="34" charset="0"/>
                <a:hlinkClick r:id="rId3"/>
              </a:rPr>
              <a:t>www.cenarec.go.cr</a:t>
            </a:r>
          </a:p>
          <a:p>
            <a:pPr algn="r">
              <a:defRPr/>
            </a:pPr>
            <a:endParaRPr lang="es-CR" altLang="es-ES_tradnl" sz="2400" b="1" dirty="0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endParaRPr lang="es-CR" sz="24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717032"/>
            <a:ext cx="2425868" cy="18436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sp>
        <p:nvSpPr>
          <p:cNvPr id="7" name="6 CuadroTexto"/>
          <p:cNvSpPr txBox="1"/>
          <p:nvPr/>
        </p:nvSpPr>
        <p:spPr>
          <a:xfrm>
            <a:off x="4283968" y="2331781"/>
            <a:ext cx="3721498" cy="11079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centro educativo por excelencia es un lugar para todos y para todas.</a:t>
            </a:r>
          </a:p>
          <a:p>
            <a:pPr algn="r"/>
            <a:r>
              <a:rPr lang="es-E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Jaime Sierra Torres, 2014.</a:t>
            </a:r>
            <a:endParaRPr lang="es-E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560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57200" y="1700808"/>
            <a:ext cx="8229600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CR" sz="3100" b="1" dirty="0">
                <a:latin typeface="Arial" panose="020B0604020202020204" pitchFamily="34" charset="0"/>
                <a:cs typeface="Arial" panose="020B0604020202020204" pitchFamily="34" charset="0"/>
              </a:rPr>
              <a:t>“Si una persona  no puede aprender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s-CR" sz="3100" b="1" dirty="0">
                <a:latin typeface="Arial" panose="020B0604020202020204" pitchFamily="34" charset="0"/>
                <a:cs typeface="Arial" panose="020B0604020202020204" pitchFamily="34" charset="0"/>
              </a:rPr>
              <a:t> de la manera en que enseñamos,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s-CR" sz="3100" b="1" dirty="0">
                <a:latin typeface="Arial" panose="020B0604020202020204" pitchFamily="34" charset="0"/>
                <a:cs typeface="Arial" panose="020B0604020202020204" pitchFamily="34" charset="0"/>
              </a:rPr>
              <a:t> quizá debemos enseñarle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s-CR" sz="3100" b="1" dirty="0">
                <a:latin typeface="Arial" panose="020B0604020202020204" pitchFamily="34" charset="0"/>
                <a:cs typeface="Arial" panose="020B0604020202020204" pitchFamily="34" charset="0"/>
              </a:rPr>
              <a:t>de la manera en la que aprende”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s-CR" sz="28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s-CR" sz="1800" dirty="0">
                <a:latin typeface="Arial" panose="020B0604020202020204" pitchFamily="34" charset="0"/>
                <a:cs typeface="Arial" panose="020B0604020202020204" pitchFamily="34" charset="0"/>
              </a:rPr>
              <a:t>(Parafraseado de Ignacio “Nacho” Estrada)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13" y="332656"/>
            <a:ext cx="8066087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0594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493109" y="287517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altLang="es-ES_tradnl" sz="2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Bases del DUA</a:t>
            </a:r>
            <a:br>
              <a:rPr lang="es-CR" altLang="es-ES_tradnl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C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332584" y="1016144"/>
            <a:ext cx="453650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altLang="es-ES_tradnl" sz="2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Diseño Universal de la arquitectura</a:t>
            </a:r>
            <a:endParaRPr lang="es-CR" sz="28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defRPr/>
            </a:pPr>
            <a:endParaRPr lang="es-C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es-CR" sz="2000" dirty="0">
                <a:latin typeface="Arial" panose="020B0604020202020204" pitchFamily="34" charset="0"/>
                <a:cs typeface="Arial" panose="020B0604020202020204" pitchFamily="34" charset="0"/>
              </a:rPr>
              <a:t>Inició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con un movimiento arquitectónico.</a:t>
            </a:r>
          </a:p>
          <a:p>
            <a:pPr lvl="0" algn="just"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es-ES" alt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Es diseñar tomando en cuenta que existen diferentes usuarios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endParaRPr lang="es-ES" altLang="es-ES_tradnl" sz="2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es-ES" alt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Considera un entorno y productos que puedan ser empleados por todas las personas o por el mayor número de ellas</a:t>
            </a:r>
            <a:endParaRPr lang="es-CR" altLang="es-ES_trad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4" descr="Resultado de imagen para cambi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" name="AutoShape 6" descr="Resultado de imagen para cambi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7CEC398-6A31-02E1-89D6-A2BF6073E7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88" y="1219200"/>
            <a:ext cx="4198414" cy="235111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1FF0424-3A4D-5E3C-8ABE-CFE1B3160E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109" y="3714775"/>
            <a:ext cx="3531571" cy="202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234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-119589"/>
            <a:ext cx="9144000" cy="68580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493109" y="287517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altLang="es-ES_tradnl" sz="2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Bases del DUA</a:t>
            </a:r>
            <a:br>
              <a:rPr lang="es-CR" altLang="es-ES_tradnl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C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95536" y="3000285"/>
            <a:ext cx="9001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CR" altLang="es-ES_tradnl" sz="2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Tecnologías de la Información y Comunicación</a:t>
            </a:r>
          </a:p>
          <a:p>
            <a:pPr algn="ctr">
              <a:defRPr/>
            </a:pPr>
            <a:endParaRPr lang="es-CR" altLang="es-ES_tradn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s-CR" altLang="es-ES_tradnl" sz="2400" b="1" dirty="0">
                <a:latin typeface="Arial" panose="020B0604020202020204" pitchFamily="34" charset="0"/>
                <a:cs typeface="Arial" panose="020B0604020202020204" pitchFamily="34" charset="0"/>
              </a:rPr>
              <a:t>Alternativas a los métodos tradicionales de enseñanza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s-CR" altLang="es-ES_tradnl" sz="2400" b="1" dirty="0">
                <a:latin typeface="Arial" panose="020B0604020202020204" pitchFamily="34" charset="0"/>
                <a:cs typeface="Arial" panose="020B0604020202020204" pitchFamily="34" charset="0"/>
              </a:rPr>
              <a:t>Cada estudiante puede utilizar el método que más acorde a sus características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s-CR" altLang="es-ES_tradnl" sz="2400" b="1" dirty="0">
                <a:latin typeface="Arial" panose="020B0604020202020204" pitchFamily="34" charset="0"/>
                <a:cs typeface="Arial" panose="020B0604020202020204" pitchFamily="34" charset="0"/>
              </a:rPr>
              <a:t>Contenido en diferentes formatos para responder a la diversidad estudiantil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s-CR" altLang="es-ES_tradn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s-C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4" descr="Resultado de imagen para cambi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" name="AutoShape 6" descr="Resultado de imagen para cambi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F41F149-3D2A-6AE3-B111-BEA2EC3EFE0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3950"/>
          <a:stretch/>
        </p:blipFill>
        <p:spPr>
          <a:xfrm>
            <a:off x="2936677" y="1008757"/>
            <a:ext cx="3851425" cy="196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063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0EDD2ED-DBCE-EB5F-EA5E-6DF21AA79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696" y="3356992"/>
            <a:ext cx="4813886" cy="3420393"/>
          </a:xfrm>
          <a:prstGeom prst="rect">
            <a:avLst/>
          </a:prstGeom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5" name="4 CuadroTexto"/>
          <p:cNvSpPr txBox="1"/>
          <p:nvPr/>
        </p:nvSpPr>
        <p:spPr>
          <a:xfrm>
            <a:off x="493109" y="287517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altLang="es-ES_tradnl" sz="2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Bases del DUA</a:t>
            </a:r>
            <a:br>
              <a:rPr lang="es-CR" altLang="es-ES_tradnl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C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71500" y="980728"/>
            <a:ext cx="9001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CR" altLang="es-ES_tradnl" sz="2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s-CR" altLang="es-ES_tradnl" sz="2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 neurociencias </a:t>
            </a:r>
            <a:endParaRPr lang="es-CR" altLang="es-ES_tradn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s-CR" altLang="es-ES_tradn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s-CR" altLang="es-ES_tradnl" sz="2400" b="1" dirty="0">
                <a:latin typeface="Arial" panose="020B0604020202020204" pitchFamily="34" charset="0"/>
                <a:cs typeface="Arial" panose="020B0604020202020204" pitchFamily="34" charset="0"/>
              </a:rPr>
              <a:t>Muestran que cada persona tiene una forma diferente de aprender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s-CR" altLang="es-ES_tradn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s-CR" altLang="es-ES_tradnl" sz="2400" b="1" dirty="0">
                <a:latin typeface="Arial" panose="020B0604020202020204" pitchFamily="34" charset="0"/>
                <a:cs typeface="Arial" panose="020B0604020202020204" pitchFamily="34" charset="0"/>
              </a:rPr>
              <a:t>Tres grandes  redes o módulos de neuronas</a:t>
            </a:r>
          </a:p>
          <a:p>
            <a:pPr algn="ctr">
              <a:defRPr/>
            </a:pPr>
            <a:endParaRPr lang="es-C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4" descr="Resultado de imagen para cambi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" name="AutoShape 6" descr="Resultado de imagen para cambi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6916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graphicFrame>
        <p:nvGraphicFramePr>
          <p:cNvPr id="7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9720925"/>
              </p:ext>
            </p:extLst>
          </p:nvPr>
        </p:nvGraphicFramePr>
        <p:xfrm>
          <a:off x="107504" y="1268760"/>
          <a:ext cx="8136904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" name="7 Grupo"/>
          <p:cNvGrpSpPr/>
          <p:nvPr/>
        </p:nvGrpSpPr>
        <p:grpSpPr>
          <a:xfrm>
            <a:off x="2051720" y="5261713"/>
            <a:ext cx="5674432" cy="782154"/>
            <a:chOff x="360040" y="4166455"/>
            <a:chExt cx="5674432" cy="782154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9" name="8 Rectángulo"/>
            <p:cNvSpPr/>
            <p:nvPr/>
          </p:nvSpPr>
          <p:spPr>
            <a:xfrm>
              <a:off x="360040" y="4320468"/>
              <a:ext cx="2805496" cy="628141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</p:sp>
        <p:sp>
          <p:nvSpPr>
            <p:cNvPr id="10" name="9 Rectángulo"/>
            <p:cNvSpPr/>
            <p:nvPr/>
          </p:nvSpPr>
          <p:spPr>
            <a:xfrm>
              <a:off x="3228976" y="4166455"/>
              <a:ext cx="2805496" cy="62814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81280" tIns="81280" rIns="81280" bIns="81280" numCol="1" spcCol="1270" anchor="b" anchorCtr="0">
              <a:noAutofit/>
            </a:bodyPr>
            <a:lstStyle/>
            <a:p>
              <a:pPr lvl="0" algn="l" defTabSz="1422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800" b="1" kern="1200" dirty="0">
                  <a:solidFill>
                    <a:schemeClr val="tx1"/>
                  </a:solidFill>
                </a:rPr>
                <a:t>Principios   DUA</a:t>
              </a:r>
              <a:endParaRPr lang="es-ES_tradnl" sz="28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1" name="10 CuadroTexto"/>
          <p:cNvSpPr txBox="1"/>
          <p:nvPr/>
        </p:nvSpPr>
        <p:spPr>
          <a:xfrm>
            <a:off x="888208" y="260648"/>
            <a:ext cx="806489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altLang="es-ES_tradnl" sz="2000" b="1" dirty="0">
                <a:solidFill>
                  <a:schemeClr val="accent6">
                    <a:lumMod val="75000"/>
                  </a:schemeClr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Centro Nacional de Recursos para la Educación Inclusiva</a:t>
            </a:r>
            <a:br>
              <a:rPr lang="es-CR" altLang="es-ES_tradnl" sz="2000" dirty="0">
                <a:latin typeface="Tw Cen MT" panose="020B0602020104020603" pitchFamily="34" charset="0"/>
                <a:cs typeface="Arial" panose="020B0604020202020204" pitchFamily="34" charset="0"/>
              </a:rPr>
            </a:br>
            <a:endParaRPr lang="es-MX" sz="2000" dirty="0">
              <a:latin typeface="Tw Cen MT" panose="020B0602020104020603" pitchFamily="34" charset="0"/>
              <a:cs typeface="Arial" panose="020B0604020202020204" pitchFamily="34" charset="0"/>
            </a:endParaRPr>
          </a:p>
          <a:p>
            <a:pPr algn="ctr"/>
            <a:endParaRPr lang="es-C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124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37"/>
            <a:ext cx="9144000" cy="70104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755576" y="332656"/>
            <a:ext cx="80648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altLang="es-ES_tradnl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Centro Nacional de Recursos para la Educación </a:t>
            </a:r>
            <a:r>
              <a:rPr lang="es-CR" altLang="es-ES_tradnl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Inclusiva</a:t>
            </a:r>
            <a:br>
              <a:rPr lang="es-CR" altLang="es-ES_tradnl" dirty="0">
                <a:latin typeface="Century Gothic" panose="020B0502020202020204" pitchFamily="34" charset="0"/>
              </a:rPr>
            </a:br>
            <a:endParaRPr lang="es-MX" dirty="0"/>
          </a:p>
          <a:p>
            <a:pPr algn="ctr"/>
            <a:endParaRPr lang="es-CR" dirty="0">
              <a:latin typeface="Bolonewt" panose="00000400000000000000" pitchFamily="2" charset="0"/>
            </a:endParaRPr>
          </a:p>
        </p:txBody>
      </p:sp>
      <p:sp>
        <p:nvSpPr>
          <p:cNvPr id="7" name="AutoShape 4" descr="Resultado de imagen para cambi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" name="AutoShape 6" descr="Resultado de imagen para cambi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9" name="18 CuadroTexto"/>
          <p:cNvSpPr txBox="1"/>
          <p:nvPr/>
        </p:nvSpPr>
        <p:spPr>
          <a:xfrm>
            <a:off x="155575" y="2302962"/>
            <a:ext cx="1487530" cy="19389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Las </a:t>
            </a: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pautas son las estrategias 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que ofrecen opciones para flexibilizar los procesos de enseñanza y maximizar las oportunidades de aprendizaje.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354A68B-3C88-0611-8E14-F15DDC30E1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8204" y="625141"/>
            <a:ext cx="6018951" cy="5013659"/>
          </a:xfrm>
          <a:prstGeom prst="rect">
            <a:avLst/>
          </a:prstGeom>
        </p:spPr>
      </p:pic>
      <p:sp>
        <p:nvSpPr>
          <p:cNvPr id="14" name="13 Flecha derecha"/>
          <p:cNvSpPr/>
          <p:nvPr/>
        </p:nvSpPr>
        <p:spPr>
          <a:xfrm>
            <a:off x="612775" y="1814266"/>
            <a:ext cx="1415641" cy="484632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R" dirty="0"/>
              <a:t>3 Pautas</a:t>
            </a:r>
            <a:endParaRPr lang="en-US" dirty="0"/>
          </a:p>
        </p:txBody>
      </p:sp>
      <p:sp>
        <p:nvSpPr>
          <p:cNvPr id="12" name="11 Flecha izquierda"/>
          <p:cNvSpPr/>
          <p:nvPr/>
        </p:nvSpPr>
        <p:spPr>
          <a:xfrm>
            <a:off x="7719200" y="674976"/>
            <a:ext cx="1338448" cy="484632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R" sz="1600" dirty="0"/>
              <a:t>3 Principios</a:t>
            </a:r>
            <a:endParaRPr lang="en-US" sz="1600" dirty="0"/>
          </a:p>
        </p:txBody>
      </p:sp>
      <p:sp>
        <p:nvSpPr>
          <p:cNvPr id="16" name="15 Flecha izquierda"/>
          <p:cNvSpPr/>
          <p:nvPr/>
        </p:nvSpPr>
        <p:spPr>
          <a:xfrm>
            <a:off x="7380312" y="3474715"/>
            <a:ext cx="1336488" cy="484632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R" dirty="0"/>
              <a:t>Claves</a:t>
            </a:r>
            <a:endParaRPr lang="en-US" dirty="0"/>
          </a:p>
        </p:txBody>
      </p:sp>
      <p:sp>
        <p:nvSpPr>
          <p:cNvPr id="13" name="12 CuadroTexto"/>
          <p:cNvSpPr txBox="1"/>
          <p:nvPr/>
        </p:nvSpPr>
        <p:spPr>
          <a:xfrm>
            <a:off x="7920372" y="3944066"/>
            <a:ext cx="1084460" cy="17543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Las claves o puntos de verificación 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son sugerencias para llevar a la práctica los principios.</a:t>
            </a:r>
          </a:p>
        </p:txBody>
      </p:sp>
    </p:spTree>
    <p:extLst>
      <p:ext uri="{BB962C8B-B14F-4D97-AF65-F5344CB8AC3E}">
        <p14:creationId xmlns:p14="http://schemas.microsoft.com/office/powerpoint/2010/main" val="1850347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3 Imagen">
            <a:extLst>
              <a:ext uri="{FF2B5EF4-FFF2-40B4-BE49-F238E27FC236}">
                <a16:creationId xmlns:a16="http://schemas.microsoft.com/office/drawing/2014/main" id="{F78E9F63-81F9-4EEC-8063-1138C4ECF8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F0F00B10-A671-434E-8F52-9FD555A9263D}"/>
              </a:ext>
            </a:extLst>
          </p:cNvPr>
          <p:cNvSpPr/>
          <p:nvPr/>
        </p:nvSpPr>
        <p:spPr>
          <a:xfrm>
            <a:off x="5796136" y="6057382"/>
            <a:ext cx="2855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Fuente: Coral Elizondo, 2018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888208" y="260648"/>
            <a:ext cx="806489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altLang="es-ES_tradnl" sz="2000" b="1" dirty="0">
                <a:solidFill>
                  <a:schemeClr val="accent6">
                    <a:lumMod val="75000"/>
                  </a:schemeClr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Centro Nacional de Recursos para la Educación Inclusiva</a:t>
            </a:r>
            <a:br>
              <a:rPr lang="es-CR" altLang="es-ES_tradnl" sz="2000" dirty="0">
                <a:latin typeface="Tw Cen MT" panose="020B0602020104020603" pitchFamily="34" charset="0"/>
                <a:cs typeface="Arial" panose="020B0604020202020204" pitchFamily="34" charset="0"/>
              </a:rPr>
            </a:br>
            <a:endParaRPr lang="es-MX" sz="2000" dirty="0">
              <a:latin typeface="Tw Cen MT" panose="020B0602020104020603" pitchFamily="34" charset="0"/>
              <a:cs typeface="Arial" panose="020B0604020202020204" pitchFamily="34" charset="0"/>
            </a:endParaRPr>
          </a:p>
          <a:p>
            <a:pPr algn="ctr"/>
            <a:endParaRPr lang="es-C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3297674" y="836712"/>
            <a:ext cx="552279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R" dirty="0">
                <a:solidFill>
                  <a:srgbClr val="090606"/>
                </a:solidFill>
                <a:latin typeface="Roboto"/>
              </a:rPr>
              <a:t> </a:t>
            </a:r>
            <a:r>
              <a:rPr lang="es-CR" b="1" dirty="0">
                <a:solidFill>
                  <a:srgbClr val="090606"/>
                </a:solidFill>
                <a:latin typeface="Roboto"/>
              </a:rPr>
              <a:t>1. Proporcionar múltiples formas de implicación.</a:t>
            </a:r>
            <a:r>
              <a:rPr lang="es-CR" dirty="0">
                <a:solidFill>
                  <a:srgbClr val="090606"/>
                </a:solidFill>
                <a:latin typeface="Roboto"/>
              </a:rPr>
              <a:t> </a:t>
            </a:r>
          </a:p>
          <a:p>
            <a:pPr algn="just"/>
            <a:endParaRPr lang="es-CR" dirty="0">
              <a:solidFill>
                <a:srgbClr val="090606"/>
              </a:solidFill>
              <a:latin typeface="Roboto"/>
            </a:endParaRPr>
          </a:p>
          <a:p>
            <a:pPr algn="just"/>
            <a:r>
              <a:rPr lang="es-CR" dirty="0">
                <a:solidFill>
                  <a:srgbClr val="090606"/>
                </a:solidFill>
                <a:latin typeface="Roboto"/>
              </a:rPr>
              <a:t>El </a:t>
            </a:r>
            <a:r>
              <a:rPr lang="es-CR" b="1" dirty="0">
                <a:solidFill>
                  <a:srgbClr val="39933B"/>
                </a:solidFill>
                <a:latin typeface="Roboto"/>
              </a:rPr>
              <a:t>PORQUÉ</a:t>
            </a:r>
            <a:r>
              <a:rPr lang="es-CR" dirty="0">
                <a:solidFill>
                  <a:srgbClr val="090606"/>
                </a:solidFill>
                <a:latin typeface="Roboto"/>
              </a:rPr>
              <a:t> del aprendizaje: se activan las </a:t>
            </a:r>
            <a:r>
              <a:rPr lang="es-CR" b="1" dirty="0">
                <a:solidFill>
                  <a:srgbClr val="008000"/>
                </a:solidFill>
                <a:latin typeface="Roboto"/>
              </a:rPr>
              <a:t>redes afectivas</a:t>
            </a:r>
            <a:r>
              <a:rPr lang="es-CR" dirty="0">
                <a:solidFill>
                  <a:srgbClr val="090606"/>
                </a:solidFill>
                <a:latin typeface="Roboto"/>
              </a:rPr>
              <a:t>. </a:t>
            </a:r>
          </a:p>
          <a:p>
            <a:pPr algn="just"/>
            <a:endParaRPr lang="es-CR" dirty="0">
              <a:solidFill>
                <a:srgbClr val="090606"/>
              </a:solidFill>
              <a:latin typeface="Roboto"/>
            </a:endParaRPr>
          </a:p>
          <a:p>
            <a:pPr algn="just"/>
            <a:r>
              <a:rPr lang="es-CR" dirty="0">
                <a:solidFill>
                  <a:srgbClr val="090606"/>
                </a:solidFill>
                <a:latin typeface="Roboto"/>
              </a:rPr>
              <a:t>Utilizar diferentes estrategias para motivar al  estudiantado, mantener esa motivación y para facilitar su participación activa en el proceso de enseñanza-aprendizaje. </a:t>
            </a:r>
            <a:endParaRPr lang="es-CR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14" y="722507"/>
            <a:ext cx="3265460" cy="2994526"/>
          </a:xfrm>
          <a:prstGeom prst="rect">
            <a:avLst/>
          </a:prstGeom>
        </p:spPr>
      </p:pic>
      <p:graphicFrame>
        <p:nvGraphicFramePr>
          <p:cNvPr id="7" name="6 Diagrama"/>
          <p:cNvGraphicFramePr/>
          <p:nvPr>
            <p:extLst>
              <p:ext uri="{D42A27DB-BD31-4B8C-83A1-F6EECF244321}">
                <p14:modId xmlns:p14="http://schemas.microsoft.com/office/powerpoint/2010/main" val="720267527"/>
              </p:ext>
            </p:extLst>
          </p:nvPr>
        </p:nvGraphicFramePr>
        <p:xfrm>
          <a:off x="125889" y="4359807"/>
          <a:ext cx="8701584" cy="17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68682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3 Imagen">
            <a:extLst>
              <a:ext uri="{FF2B5EF4-FFF2-40B4-BE49-F238E27FC236}">
                <a16:creationId xmlns:a16="http://schemas.microsoft.com/office/drawing/2014/main" id="{431DE466-6769-4C07-BF22-F4498BB3D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A4A0D3CB-EB6F-4365-BC50-E261918D96D8}"/>
              </a:ext>
            </a:extLst>
          </p:cNvPr>
          <p:cNvSpPr/>
          <p:nvPr/>
        </p:nvSpPr>
        <p:spPr>
          <a:xfrm>
            <a:off x="5940152" y="5877272"/>
            <a:ext cx="2855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Fuente: Coral Elizondo, 2018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888208" y="260648"/>
            <a:ext cx="806489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altLang="es-ES_tradnl" sz="2000" b="1" dirty="0">
                <a:solidFill>
                  <a:schemeClr val="accent6">
                    <a:lumMod val="75000"/>
                  </a:schemeClr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Centro Nacional de Recursos para la Educación Inclusiva</a:t>
            </a:r>
            <a:br>
              <a:rPr lang="es-CR" altLang="es-ES_tradnl" sz="2000" dirty="0">
                <a:latin typeface="Tw Cen MT" panose="020B0602020104020603" pitchFamily="34" charset="0"/>
                <a:cs typeface="Arial" panose="020B0604020202020204" pitchFamily="34" charset="0"/>
              </a:rPr>
            </a:br>
            <a:endParaRPr lang="es-MX" sz="2000" dirty="0">
              <a:latin typeface="Tw Cen MT" panose="020B0602020104020603" pitchFamily="34" charset="0"/>
              <a:cs typeface="Arial" panose="020B0604020202020204" pitchFamily="34" charset="0"/>
            </a:endParaRPr>
          </a:p>
          <a:p>
            <a:pPr algn="ctr"/>
            <a:endParaRPr lang="es-C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4139952" y="3068960"/>
            <a:ext cx="1584176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483768" y="753090"/>
            <a:ext cx="6312294" cy="34470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CR" altLang="es-C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s-CR" altLang="es-C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 </a:t>
            </a:r>
            <a:r>
              <a:rPr lang="es-CR" altLang="es-CR" sz="2000" b="1" dirty="0">
                <a:solidFill>
                  <a:srgbClr val="090606"/>
                </a:solidFill>
                <a:latin typeface="Roboto"/>
              </a:rPr>
              <a:t>2</a:t>
            </a:r>
            <a:r>
              <a:rPr kumimoji="0" lang="es-CR" altLang="es-CR" sz="2000" b="1" i="0" u="none" strike="noStrike" cap="none" normalizeH="0" baseline="0" dirty="0">
                <a:ln>
                  <a:noFill/>
                </a:ln>
                <a:solidFill>
                  <a:srgbClr val="090606"/>
                </a:solidFill>
                <a:effectLst/>
                <a:latin typeface="Roboto"/>
              </a:rPr>
              <a:t>. Proporcionar múltiples medios de representación.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R" altLang="es-CR" sz="2000" b="1" i="0" u="none" strike="noStrike" cap="none" normalizeH="0" baseline="0" dirty="0">
              <a:ln>
                <a:noFill/>
              </a:ln>
              <a:solidFill>
                <a:srgbClr val="090606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altLang="es-CR" sz="2000" b="0" i="0" u="none" strike="noStrike" cap="none" normalizeH="0" baseline="0" dirty="0">
                <a:ln>
                  <a:noFill/>
                </a:ln>
                <a:solidFill>
                  <a:srgbClr val="090606"/>
                </a:solidFill>
                <a:effectLst/>
                <a:latin typeface="Roboto"/>
              </a:rPr>
              <a:t> El </a:t>
            </a:r>
            <a:r>
              <a:rPr kumimoji="0" lang="es-CR" altLang="es-CR" sz="2000" b="1" i="0" u="none" strike="noStrike" cap="none" normalizeH="0" baseline="0" dirty="0">
                <a:ln>
                  <a:noFill/>
                </a:ln>
                <a:solidFill>
                  <a:srgbClr val="B61B1B"/>
                </a:solidFill>
                <a:effectLst/>
                <a:latin typeface="Roboto"/>
              </a:rPr>
              <a:t>QUÉ</a:t>
            </a:r>
            <a:r>
              <a:rPr kumimoji="0" lang="es-CR" altLang="es-CR" sz="2000" b="0" i="0" u="none" strike="noStrike" cap="none" normalizeH="0" baseline="0" dirty="0">
                <a:ln>
                  <a:noFill/>
                </a:ln>
                <a:solidFill>
                  <a:srgbClr val="090606"/>
                </a:solidFill>
                <a:effectLst/>
                <a:latin typeface="Roboto"/>
              </a:rPr>
              <a:t> del aprendizaje: se activan las </a:t>
            </a:r>
            <a:r>
              <a:rPr kumimoji="0" lang="es-CR" altLang="es-CR" sz="2000" b="1" i="0" u="none" strike="noStrike" cap="none" normalizeH="0" baseline="0" dirty="0">
                <a:ln>
                  <a:noFill/>
                </a:ln>
                <a:solidFill>
                  <a:srgbClr val="993300"/>
                </a:solidFill>
                <a:effectLst/>
                <a:latin typeface="Roboto"/>
              </a:rPr>
              <a:t>redes de reconocimiento</a:t>
            </a:r>
            <a:r>
              <a:rPr kumimoji="0" lang="es-CR" altLang="es-CR" sz="2000" b="0" i="0" u="none" strike="noStrike" cap="none" normalizeH="0" baseline="0" dirty="0">
                <a:ln>
                  <a:noFill/>
                </a:ln>
                <a:solidFill>
                  <a:srgbClr val="090606"/>
                </a:solidFill>
                <a:effectLst/>
                <a:latin typeface="Roboto"/>
              </a:rPr>
              <a:t>.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CR" altLang="es-CR" sz="2000" dirty="0">
              <a:solidFill>
                <a:srgbClr val="090606"/>
              </a:solidFill>
              <a:latin typeface="Roboto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altLang="es-CR" sz="2000" b="0" i="0" u="none" strike="noStrike" cap="none" normalizeH="0" baseline="0" dirty="0">
                <a:ln>
                  <a:noFill/>
                </a:ln>
                <a:solidFill>
                  <a:srgbClr val="090606"/>
                </a:solidFill>
                <a:effectLst/>
                <a:latin typeface="Roboto"/>
              </a:rPr>
              <a:t>Presentar la información al estudiantado mediante soportes variados y en formatos distintos,  teniendo en cuenta las diferentes vías de acceso y procesamiento de dicha información</a:t>
            </a:r>
            <a:r>
              <a:rPr kumimoji="0" lang="es-CR" altLang="es-CR" sz="1100" b="0" i="0" u="none" strike="noStrike" cap="none" normalizeH="0" baseline="0" dirty="0">
                <a:ln>
                  <a:noFill/>
                </a:ln>
                <a:solidFill>
                  <a:srgbClr val="090606"/>
                </a:solidFill>
                <a:effectLst/>
                <a:latin typeface="Roboto"/>
              </a:rPr>
              <a:t>.</a:t>
            </a:r>
            <a:r>
              <a:rPr kumimoji="0" lang="es-CR" altLang="es-CR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s-CR" altLang="es-C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 descr="Reconocimient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2400266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6 Diagrama"/>
          <p:cNvGraphicFramePr/>
          <p:nvPr>
            <p:extLst>
              <p:ext uri="{D42A27DB-BD31-4B8C-83A1-F6EECF244321}">
                <p14:modId xmlns:p14="http://schemas.microsoft.com/office/powerpoint/2010/main" val="3917191664"/>
              </p:ext>
            </p:extLst>
          </p:nvPr>
        </p:nvGraphicFramePr>
        <p:xfrm>
          <a:off x="125889" y="4359807"/>
          <a:ext cx="8701584" cy="17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72330312"/>
      </p:ext>
    </p:extLst>
  </p:cSld>
  <p:clrMapOvr>
    <a:masterClrMapping/>
  </p:clrMapOvr>
</p:sld>
</file>

<file path=ppt/theme/theme1.xml><?xml version="1.0" encoding="utf-8"?>
<a:theme xmlns:a="http://schemas.openxmlformats.org/drawingml/2006/main" name="cenare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6029</TotalTime>
  <Words>1547</Words>
  <Application>Microsoft Office PowerPoint</Application>
  <PresentationFormat>Presentación en pantalla (4:3)</PresentationFormat>
  <Paragraphs>196</Paragraphs>
  <Slides>19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6" baseType="lpstr">
      <vt:lpstr>Arial</vt:lpstr>
      <vt:lpstr>Bolonewt</vt:lpstr>
      <vt:lpstr>Calibri</vt:lpstr>
      <vt:lpstr>Century Gothic</vt:lpstr>
      <vt:lpstr>Roboto</vt:lpstr>
      <vt:lpstr>Tw Cen MT</vt:lpstr>
      <vt:lpstr>cenarec</vt:lpstr>
      <vt:lpstr>  Diseño Universal para el Aprendizaje:    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10 Consejos DUA para la evaluación (CAST, 2015)</vt:lpstr>
      <vt:lpstr>10 Consejos DUA para la evaluación (CAST, 2015)</vt:lpstr>
      <vt:lpstr>Presentación de PowerPoint</vt:lpstr>
      <vt:lpstr>Presentación de PowerPoint</vt:lpstr>
      <vt:lpstr>Algunas herramientas tecnológicas y bancos de recursos que pueden ayudarnos a promover el DUA: </vt:lpstr>
      <vt:lpstr>Presentación de PowerPoint</vt:lpstr>
      <vt:lpstr>Presentación de PowerPoint</vt:lpstr>
      <vt:lpstr>Bibliografía consultada</vt:lpstr>
      <vt:lpstr>Presentación de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Eduardo Valenzuela Elizondo</dc:creator>
  <cp:lastModifiedBy>Karla Castillo Cordero</cp:lastModifiedBy>
  <cp:revision>396</cp:revision>
  <cp:lastPrinted>2018-08-13T19:53:59Z</cp:lastPrinted>
  <dcterms:created xsi:type="dcterms:W3CDTF">2016-02-22T17:09:43Z</dcterms:created>
  <dcterms:modified xsi:type="dcterms:W3CDTF">2023-05-16T05:05:19Z</dcterms:modified>
</cp:coreProperties>
</file>